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8"/>
  </p:notesMasterIdLst>
  <p:sldIdLst>
    <p:sldId id="275" r:id="rId5"/>
    <p:sldId id="258" r:id="rId6"/>
    <p:sldId id="273" r:id="rId7"/>
    <p:sldId id="342" r:id="rId8"/>
    <p:sldId id="380" r:id="rId9"/>
    <p:sldId id="405" r:id="rId10"/>
    <p:sldId id="381" r:id="rId11"/>
    <p:sldId id="383" r:id="rId12"/>
    <p:sldId id="382" r:id="rId13"/>
    <p:sldId id="384" r:id="rId14"/>
    <p:sldId id="385" r:id="rId15"/>
    <p:sldId id="386" r:id="rId16"/>
    <p:sldId id="387" r:id="rId17"/>
    <p:sldId id="388" r:id="rId18"/>
    <p:sldId id="389" r:id="rId19"/>
    <p:sldId id="260" r:id="rId20"/>
    <p:sldId id="261" r:id="rId21"/>
    <p:sldId id="262" r:id="rId22"/>
    <p:sldId id="406" r:id="rId23"/>
    <p:sldId id="264" r:id="rId24"/>
    <p:sldId id="265" r:id="rId25"/>
    <p:sldId id="390" r:id="rId26"/>
    <p:sldId id="391" r:id="rId27"/>
    <p:sldId id="392" r:id="rId28"/>
    <p:sldId id="393" r:id="rId29"/>
    <p:sldId id="394" r:id="rId30"/>
    <p:sldId id="395" r:id="rId31"/>
    <p:sldId id="39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290" r:id="rId46"/>
    <p:sldId id="291" r:id="rId47"/>
    <p:sldId id="292" r:id="rId48"/>
    <p:sldId id="293" r:id="rId49"/>
    <p:sldId id="315" r:id="rId50"/>
    <p:sldId id="259" r:id="rId51"/>
    <p:sldId id="397" r:id="rId52"/>
    <p:sldId id="398" r:id="rId53"/>
    <p:sldId id="298" r:id="rId54"/>
    <p:sldId id="299" r:id="rId55"/>
    <p:sldId id="316" r:id="rId56"/>
    <p:sldId id="263" r:id="rId57"/>
    <p:sldId id="399" r:id="rId58"/>
    <p:sldId id="400" r:id="rId59"/>
    <p:sldId id="401" r:id="rId60"/>
    <p:sldId id="402" r:id="rId61"/>
    <p:sldId id="403" r:id="rId62"/>
    <p:sldId id="404" r:id="rId63"/>
    <p:sldId id="295" r:id="rId64"/>
    <p:sldId id="296" r:id="rId65"/>
    <p:sldId id="297" r:id="rId66"/>
    <p:sldId id="274" r:id="rId6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106" userDrawn="1">
          <p15:clr>
            <a:srgbClr val="A4A3A4"/>
          </p15:clr>
        </p15:guide>
        <p15:guide id="3" orient="horz" pos="3008" userDrawn="1">
          <p15:clr>
            <a:srgbClr val="A4A3A4"/>
          </p15:clr>
        </p15:guide>
        <p15:guide id="4" pos="4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1A1F6C"/>
    <a:srgbClr val="E6E2DC"/>
    <a:srgbClr val="E6E1DB"/>
    <a:srgbClr val="3585C6"/>
    <a:srgbClr val="71C2AD"/>
    <a:srgbClr val="292C63"/>
    <a:srgbClr val="41C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B9366D-B0FD-47C1-A248-354C50D4D28F}" v="52" dt="2024-09-15T21:22:10.805"/>
    <p1510:client id="{D3828468-1302-42A6-8BE7-E1161C97473B}" v="70" dt="2024-09-15T20:33:32.6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16" autoAdjust="0"/>
    <p:restoredTop sz="94684" autoAdjust="0"/>
  </p:normalViewPr>
  <p:slideViewPr>
    <p:cSldViewPr snapToGrid="0" showGuides="1">
      <p:cViewPr varScale="1">
        <p:scale>
          <a:sx n="98" d="100"/>
          <a:sy n="98" d="100"/>
        </p:scale>
        <p:origin x="72" y="84"/>
      </p:cViewPr>
      <p:guideLst>
        <p:guide orient="horz" pos="2160"/>
        <p:guide pos="7106"/>
        <p:guide orient="horz" pos="3008"/>
        <p:guide pos="4226"/>
      </p:guideLst>
    </p:cSldViewPr>
  </p:slideViewPr>
  <p:outlineViewPr>
    <p:cViewPr>
      <p:scale>
        <a:sx n="33" d="100"/>
        <a:sy n="33" d="100"/>
      </p:scale>
      <p:origin x="0" y="-5751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microsoft.com/office/2015/10/relationships/revisionInfo" Target="revisionInfo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ía Gorostidi García" userId="47dd1ba9af7dc0f3" providerId="LiveId" clId="{B6B9366D-B0FD-47C1-A248-354C50D4D28F}"/>
    <pc:docChg chg="undo redo custSel addSld delSld modSld sldOrd">
      <pc:chgData name="Lucía Gorostidi García" userId="47dd1ba9af7dc0f3" providerId="LiveId" clId="{B6B9366D-B0FD-47C1-A248-354C50D4D28F}" dt="2024-09-15T21:22:45.810" v="1440" actId="1076"/>
      <pc:docMkLst>
        <pc:docMk/>
      </pc:docMkLst>
      <pc:sldChg chg="modSp mod ord">
        <pc:chgData name="Lucía Gorostidi García" userId="47dd1ba9af7dc0f3" providerId="LiveId" clId="{B6B9366D-B0FD-47C1-A248-354C50D4D28F}" dt="2024-09-15T20:46:06.974" v="184" actId="20577"/>
        <pc:sldMkLst>
          <pc:docMk/>
          <pc:sldMk cId="0" sldId="258"/>
        </pc:sldMkLst>
        <pc:spChg chg="mod">
          <ac:chgData name="Lucía Gorostidi García" userId="47dd1ba9af7dc0f3" providerId="LiveId" clId="{B6B9366D-B0FD-47C1-A248-354C50D4D28F}" dt="2024-09-15T20:44:33.407" v="71" actId="20577"/>
          <ac:spMkLst>
            <pc:docMk/>
            <pc:sldMk cId="0" sldId="258"/>
            <ac:spMk id="3" creationId="{B09DEE00-F540-8B5E-4CA5-3B77147A6F99}"/>
          </ac:spMkLst>
        </pc:spChg>
        <pc:spChg chg="mod">
          <ac:chgData name="Lucía Gorostidi García" userId="47dd1ba9af7dc0f3" providerId="LiveId" clId="{B6B9366D-B0FD-47C1-A248-354C50D4D28F}" dt="2024-09-15T20:46:06.974" v="184" actId="20577"/>
          <ac:spMkLst>
            <pc:docMk/>
            <pc:sldMk cId="0" sldId="258"/>
            <ac:spMk id="143" creationId="{00000000-0000-0000-0000-000000000000}"/>
          </ac:spMkLst>
        </pc:spChg>
      </pc:sldChg>
      <pc:sldChg chg="addSp delSp modSp mod">
        <pc:chgData name="Lucía Gorostidi García" userId="47dd1ba9af7dc0f3" providerId="LiveId" clId="{B6B9366D-B0FD-47C1-A248-354C50D4D28F}" dt="2024-09-15T21:11:41.721" v="1084" actId="1076"/>
        <pc:sldMkLst>
          <pc:docMk/>
          <pc:sldMk cId="0" sldId="259"/>
        </pc:sldMkLst>
        <pc:spChg chg="del">
          <ac:chgData name="Lucía Gorostidi García" userId="47dd1ba9af7dc0f3" providerId="LiveId" clId="{B6B9366D-B0FD-47C1-A248-354C50D4D28F}" dt="2024-09-15T21:11:27.347" v="1080" actId="478"/>
          <ac:spMkLst>
            <pc:docMk/>
            <pc:sldMk cId="0" sldId="259"/>
            <ac:spMk id="169" creationId="{00000000-0000-0000-0000-000000000000}"/>
          </ac:spMkLst>
        </pc:spChg>
        <pc:spChg chg="mod">
          <ac:chgData name="Lucía Gorostidi García" userId="47dd1ba9af7dc0f3" providerId="LiveId" clId="{B6B9366D-B0FD-47C1-A248-354C50D4D28F}" dt="2024-09-15T21:11:06.436" v="1076" actId="20577"/>
          <ac:spMkLst>
            <pc:docMk/>
            <pc:sldMk cId="0" sldId="259"/>
            <ac:spMk id="170" creationId="{00000000-0000-0000-0000-000000000000}"/>
          </ac:spMkLst>
        </pc:spChg>
        <pc:spChg chg="mod">
          <ac:chgData name="Lucía Gorostidi García" userId="47dd1ba9af7dc0f3" providerId="LiveId" clId="{B6B9366D-B0FD-47C1-A248-354C50D4D28F}" dt="2024-09-15T21:11:34.360" v="1082" actId="14100"/>
          <ac:spMkLst>
            <pc:docMk/>
            <pc:sldMk cId="0" sldId="259"/>
            <ac:spMk id="171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1:11:41.721" v="1084" actId="1076"/>
          <ac:picMkLst>
            <pc:docMk/>
            <pc:sldMk cId="0" sldId="259"/>
            <ac:picMk id="2" creationId="{33C134DB-1FE8-4083-7E77-219431C63488}"/>
          </ac:picMkLst>
        </pc:picChg>
      </pc:sldChg>
      <pc:sldChg chg="addSp modSp mod">
        <pc:chgData name="Lucía Gorostidi García" userId="47dd1ba9af7dc0f3" providerId="LiveId" clId="{B6B9366D-B0FD-47C1-A248-354C50D4D28F}" dt="2024-09-15T21:17:12.418" v="1278"/>
        <pc:sldMkLst>
          <pc:docMk/>
          <pc:sldMk cId="0" sldId="263"/>
        </pc:sldMkLst>
        <pc:spChg chg="mod">
          <ac:chgData name="Lucía Gorostidi García" userId="47dd1ba9af7dc0f3" providerId="LiveId" clId="{B6B9366D-B0FD-47C1-A248-354C50D4D28F}" dt="2024-09-15T21:16:10.728" v="1247" actId="20577"/>
          <ac:spMkLst>
            <pc:docMk/>
            <pc:sldMk cId="0" sldId="263"/>
            <ac:spMk id="6" creationId="{ECDF4705-8BE5-AACA-15B5-A4412350E08E}"/>
          </ac:spMkLst>
        </pc:spChg>
        <pc:spChg chg="mod">
          <ac:chgData name="Lucía Gorostidi García" userId="47dd1ba9af7dc0f3" providerId="LiveId" clId="{B6B9366D-B0FD-47C1-A248-354C50D4D28F}" dt="2024-09-15T21:16:51.953" v="1273" actId="123"/>
          <ac:spMkLst>
            <pc:docMk/>
            <pc:sldMk cId="0" sldId="263"/>
            <ac:spMk id="254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1:17:04.544" v="1277" actId="1076"/>
          <ac:picMkLst>
            <pc:docMk/>
            <pc:sldMk cId="0" sldId="263"/>
            <ac:picMk id="2" creationId="{FFC0F8C8-5A2D-D47D-5568-3E6852306DF0}"/>
          </ac:picMkLst>
        </pc:picChg>
        <pc:picChg chg="add mod">
          <ac:chgData name="Lucía Gorostidi García" userId="47dd1ba9af7dc0f3" providerId="LiveId" clId="{B6B9366D-B0FD-47C1-A248-354C50D4D28F}" dt="2024-09-15T21:17:12.418" v="1278"/>
          <ac:picMkLst>
            <pc:docMk/>
            <pc:sldMk cId="0" sldId="263"/>
            <ac:picMk id="4" creationId="{8C2BAFC6-362C-0E45-D122-D59593A72EF0}"/>
          </ac:picMkLst>
        </pc:picChg>
      </pc:sldChg>
      <pc:sldChg chg="modSp mod">
        <pc:chgData name="Lucía Gorostidi García" userId="47dd1ba9af7dc0f3" providerId="LiveId" clId="{B6B9366D-B0FD-47C1-A248-354C50D4D28F}" dt="2024-09-15T20:45:23.690" v="103" actId="20577"/>
        <pc:sldMkLst>
          <pc:docMk/>
          <pc:sldMk cId="3056017069" sldId="273"/>
        </pc:sldMkLst>
        <pc:spChg chg="mod">
          <ac:chgData name="Lucía Gorostidi García" userId="47dd1ba9af7dc0f3" providerId="LiveId" clId="{B6B9366D-B0FD-47C1-A248-354C50D4D28F}" dt="2024-09-15T20:45:23.690" v="103" actId="20577"/>
          <ac:spMkLst>
            <pc:docMk/>
            <pc:sldMk cId="3056017069" sldId="273"/>
            <ac:spMk id="3" creationId="{70DD6A27-6A6C-C4B1-E2E3-71DC16CEC05F}"/>
          </ac:spMkLst>
        </pc:spChg>
      </pc:sldChg>
      <pc:sldChg chg="modSp mod">
        <pc:chgData name="Lucía Gorostidi García" userId="47dd1ba9af7dc0f3" providerId="LiveId" clId="{B6B9366D-B0FD-47C1-A248-354C50D4D28F}" dt="2024-09-15T20:42:58.978" v="34" actId="20577"/>
        <pc:sldMkLst>
          <pc:docMk/>
          <pc:sldMk cId="1397117794" sldId="275"/>
        </pc:sldMkLst>
        <pc:spChg chg="mod">
          <ac:chgData name="Lucía Gorostidi García" userId="47dd1ba9af7dc0f3" providerId="LiveId" clId="{B6B9366D-B0FD-47C1-A248-354C50D4D28F}" dt="2024-09-15T20:42:58.978" v="34" actId="20577"/>
          <ac:spMkLst>
            <pc:docMk/>
            <pc:sldMk cId="1397117794" sldId="275"/>
            <ac:spMk id="2" creationId="{76FDDA3D-3220-ACDA-1F03-1AD7D27826C8}"/>
          </ac:spMkLst>
        </pc:spChg>
      </pc:sldChg>
      <pc:sldChg chg="modSp mod">
        <pc:chgData name="Lucía Gorostidi García" userId="47dd1ba9af7dc0f3" providerId="LiveId" clId="{B6B9366D-B0FD-47C1-A248-354C50D4D28F}" dt="2024-09-15T20:45:44.444" v="144" actId="20577"/>
        <pc:sldMkLst>
          <pc:docMk/>
          <pc:sldMk cId="3282635655" sldId="315"/>
        </pc:sldMkLst>
        <pc:spChg chg="mod">
          <ac:chgData name="Lucía Gorostidi García" userId="47dd1ba9af7dc0f3" providerId="LiveId" clId="{B6B9366D-B0FD-47C1-A248-354C50D4D28F}" dt="2024-09-15T20:45:44.444" v="144" actId="20577"/>
          <ac:spMkLst>
            <pc:docMk/>
            <pc:sldMk cId="3282635655" sldId="315"/>
            <ac:spMk id="3" creationId="{70DD6A27-6A6C-C4B1-E2E3-71DC16CEC05F}"/>
          </ac:spMkLst>
        </pc:spChg>
      </pc:sldChg>
      <pc:sldChg chg="modSp mod">
        <pc:chgData name="Lucía Gorostidi García" userId="47dd1ba9af7dc0f3" providerId="LiveId" clId="{B6B9366D-B0FD-47C1-A248-354C50D4D28F}" dt="2024-09-15T20:45:59.015" v="177" actId="20577"/>
        <pc:sldMkLst>
          <pc:docMk/>
          <pc:sldMk cId="2934997200" sldId="316"/>
        </pc:sldMkLst>
        <pc:spChg chg="mod">
          <ac:chgData name="Lucía Gorostidi García" userId="47dd1ba9af7dc0f3" providerId="LiveId" clId="{B6B9366D-B0FD-47C1-A248-354C50D4D28F}" dt="2024-09-15T20:45:59.015" v="177" actId="20577"/>
          <ac:spMkLst>
            <pc:docMk/>
            <pc:sldMk cId="2934997200" sldId="316"/>
            <ac:spMk id="3" creationId="{70DD6A27-6A6C-C4B1-E2E3-71DC16CEC05F}"/>
          </ac:spMkLst>
        </pc:spChg>
      </pc:sldChg>
      <pc:sldChg chg="modSp mod">
        <pc:chgData name="Lucía Gorostidi García" userId="47dd1ba9af7dc0f3" providerId="LiveId" clId="{B6B9366D-B0FD-47C1-A248-354C50D4D28F}" dt="2024-09-15T20:47:05.100" v="222" actId="20577"/>
        <pc:sldMkLst>
          <pc:docMk/>
          <pc:sldMk cId="2867198279" sldId="342"/>
        </pc:sldMkLst>
        <pc:spChg chg="mod">
          <ac:chgData name="Lucía Gorostidi García" userId="47dd1ba9af7dc0f3" providerId="LiveId" clId="{B6B9366D-B0FD-47C1-A248-354C50D4D28F}" dt="2024-09-15T20:46:33.124" v="215" actId="20577"/>
          <ac:spMkLst>
            <pc:docMk/>
            <pc:sldMk cId="2867198279" sldId="342"/>
            <ac:spMk id="3" creationId="{B09DEE00-F540-8B5E-4CA5-3B77147A6F99}"/>
          </ac:spMkLst>
        </pc:spChg>
        <pc:spChg chg="mod">
          <ac:chgData name="Lucía Gorostidi García" userId="47dd1ba9af7dc0f3" providerId="LiveId" clId="{B6B9366D-B0FD-47C1-A248-354C50D4D28F}" dt="2024-09-15T20:47:05.100" v="222" actId="20577"/>
          <ac:spMkLst>
            <pc:docMk/>
            <pc:sldMk cId="2867198279" sldId="342"/>
            <ac:spMk id="143" creationId="{00000000-0000-0000-0000-000000000000}"/>
          </ac:spMkLst>
        </pc:spChg>
      </pc:sldChg>
      <pc:sldChg chg="del">
        <pc:chgData name="Lucía Gorostidi García" userId="47dd1ba9af7dc0f3" providerId="LiveId" clId="{B6B9366D-B0FD-47C1-A248-354C50D4D28F}" dt="2024-09-15T20:54:02.109" v="350" actId="47"/>
        <pc:sldMkLst>
          <pc:docMk/>
          <pc:sldMk cId="1024910633" sldId="343"/>
        </pc:sldMkLst>
      </pc:sldChg>
      <pc:sldChg chg="del">
        <pc:chgData name="Lucía Gorostidi García" userId="47dd1ba9af7dc0f3" providerId="LiveId" clId="{B6B9366D-B0FD-47C1-A248-354C50D4D28F}" dt="2024-09-15T20:54:02.762" v="351" actId="47"/>
        <pc:sldMkLst>
          <pc:docMk/>
          <pc:sldMk cId="4180469360" sldId="344"/>
        </pc:sldMkLst>
      </pc:sldChg>
      <pc:sldChg chg="del">
        <pc:chgData name="Lucía Gorostidi García" userId="47dd1ba9af7dc0f3" providerId="LiveId" clId="{B6B9366D-B0FD-47C1-A248-354C50D4D28F}" dt="2024-09-15T20:54:03.201" v="352" actId="47"/>
        <pc:sldMkLst>
          <pc:docMk/>
          <pc:sldMk cId="1835633840" sldId="345"/>
        </pc:sldMkLst>
      </pc:sldChg>
      <pc:sldChg chg="del">
        <pc:chgData name="Lucía Gorostidi García" userId="47dd1ba9af7dc0f3" providerId="LiveId" clId="{B6B9366D-B0FD-47C1-A248-354C50D4D28F}" dt="2024-09-15T20:54:03.813" v="353" actId="47"/>
        <pc:sldMkLst>
          <pc:docMk/>
          <pc:sldMk cId="4079218739" sldId="346"/>
        </pc:sldMkLst>
      </pc:sldChg>
      <pc:sldChg chg="del">
        <pc:chgData name="Lucía Gorostidi García" userId="47dd1ba9af7dc0f3" providerId="LiveId" clId="{B6B9366D-B0FD-47C1-A248-354C50D4D28F}" dt="2024-09-15T20:54:04.222" v="354" actId="47"/>
        <pc:sldMkLst>
          <pc:docMk/>
          <pc:sldMk cId="2717289496" sldId="347"/>
        </pc:sldMkLst>
      </pc:sldChg>
      <pc:sldChg chg="del">
        <pc:chgData name="Lucía Gorostidi García" userId="47dd1ba9af7dc0f3" providerId="LiveId" clId="{B6B9366D-B0FD-47C1-A248-354C50D4D28F}" dt="2024-09-15T20:54:05.054" v="355" actId="47"/>
        <pc:sldMkLst>
          <pc:docMk/>
          <pc:sldMk cId="3531123279" sldId="348"/>
        </pc:sldMkLst>
      </pc:sldChg>
      <pc:sldChg chg="del">
        <pc:chgData name="Lucía Gorostidi García" userId="47dd1ba9af7dc0f3" providerId="LiveId" clId="{B6B9366D-B0FD-47C1-A248-354C50D4D28F}" dt="2024-09-15T21:14:43.804" v="1200" actId="47"/>
        <pc:sldMkLst>
          <pc:docMk/>
          <pc:sldMk cId="400131251" sldId="349"/>
        </pc:sldMkLst>
      </pc:sldChg>
      <pc:sldChg chg="del">
        <pc:chgData name="Lucía Gorostidi García" userId="47dd1ba9af7dc0f3" providerId="LiveId" clId="{B6B9366D-B0FD-47C1-A248-354C50D4D28F}" dt="2024-09-15T21:14:44.637" v="1201" actId="47"/>
        <pc:sldMkLst>
          <pc:docMk/>
          <pc:sldMk cId="2003917286" sldId="350"/>
        </pc:sldMkLst>
      </pc:sldChg>
      <pc:sldChg chg="del">
        <pc:chgData name="Lucía Gorostidi García" userId="47dd1ba9af7dc0f3" providerId="LiveId" clId="{B6B9366D-B0FD-47C1-A248-354C50D4D28F}" dt="2024-09-15T21:14:45.219" v="1202" actId="47"/>
        <pc:sldMkLst>
          <pc:docMk/>
          <pc:sldMk cId="2666794672" sldId="351"/>
        </pc:sldMkLst>
      </pc:sldChg>
      <pc:sldChg chg="del">
        <pc:chgData name="Lucía Gorostidi García" userId="47dd1ba9af7dc0f3" providerId="LiveId" clId="{B6B9366D-B0FD-47C1-A248-354C50D4D28F}" dt="2024-09-15T21:14:45.721" v="1203" actId="47"/>
        <pc:sldMkLst>
          <pc:docMk/>
          <pc:sldMk cId="3211034852" sldId="352"/>
        </pc:sldMkLst>
      </pc:sldChg>
      <pc:sldChg chg="del">
        <pc:chgData name="Lucía Gorostidi García" userId="47dd1ba9af7dc0f3" providerId="LiveId" clId="{B6B9366D-B0FD-47C1-A248-354C50D4D28F}" dt="2024-09-15T21:14:46.083" v="1204" actId="47"/>
        <pc:sldMkLst>
          <pc:docMk/>
          <pc:sldMk cId="3872790126" sldId="353"/>
        </pc:sldMkLst>
      </pc:sldChg>
      <pc:sldChg chg="del">
        <pc:chgData name="Lucía Gorostidi García" userId="47dd1ba9af7dc0f3" providerId="LiveId" clId="{B6B9366D-B0FD-47C1-A248-354C50D4D28F}" dt="2024-09-15T21:14:46.615" v="1205" actId="47"/>
        <pc:sldMkLst>
          <pc:docMk/>
          <pc:sldMk cId="512891594" sldId="354"/>
        </pc:sldMkLst>
      </pc:sldChg>
      <pc:sldChg chg="del">
        <pc:chgData name="Lucía Gorostidi García" userId="47dd1ba9af7dc0f3" providerId="LiveId" clId="{B6B9366D-B0FD-47C1-A248-354C50D4D28F}" dt="2024-09-15T21:14:47.048" v="1206" actId="47"/>
        <pc:sldMkLst>
          <pc:docMk/>
          <pc:sldMk cId="1515516634" sldId="355"/>
        </pc:sldMkLst>
      </pc:sldChg>
      <pc:sldChg chg="del">
        <pc:chgData name="Lucía Gorostidi García" userId="47dd1ba9af7dc0f3" providerId="LiveId" clId="{B6B9366D-B0FD-47C1-A248-354C50D4D28F}" dt="2024-09-15T21:14:47.452" v="1207" actId="47"/>
        <pc:sldMkLst>
          <pc:docMk/>
          <pc:sldMk cId="5179116" sldId="356"/>
        </pc:sldMkLst>
      </pc:sldChg>
      <pc:sldChg chg="del">
        <pc:chgData name="Lucía Gorostidi García" userId="47dd1ba9af7dc0f3" providerId="LiveId" clId="{B6B9366D-B0FD-47C1-A248-354C50D4D28F}" dt="2024-09-15T21:14:48.191" v="1208" actId="47"/>
        <pc:sldMkLst>
          <pc:docMk/>
          <pc:sldMk cId="2243254061" sldId="357"/>
        </pc:sldMkLst>
      </pc:sldChg>
      <pc:sldChg chg="del">
        <pc:chgData name="Lucía Gorostidi García" userId="47dd1ba9af7dc0f3" providerId="LiveId" clId="{B6B9366D-B0FD-47C1-A248-354C50D4D28F}" dt="2024-09-15T21:14:48.787" v="1209" actId="47"/>
        <pc:sldMkLst>
          <pc:docMk/>
          <pc:sldMk cId="3913005538" sldId="358"/>
        </pc:sldMkLst>
      </pc:sldChg>
      <pc:sldChg chg="del">
        <pc:chgData name="Lucía Gorostidi García" userId="47dd1ba9af7dc0f3" providerId="LiveId" clId="{B6B9366D-B0FD-47C1-A248-354C50D4D28F}" dt="2024-09-15T21:14:56.147" v="1210" actId="47"/>
        <pc:sldMkLst>
          <pc:docMk/>
          <pc:sldMk cId="3135618599" sldId="359"/>
        </pc:sldMkLst>
      </pc:sldChg>
      <pc:sldChg chg="del">
        <pc:chgData name="Lucía Gorostidi García" userId="47dd1ba9af7dc0f3" providerId="LiveId" clId="{B6B9366D-B0FD-47C1-A248-354C50D4D28F}" dt="2024-09-15T21:14:56.852" v="1211" actId="47"/>
        <pc:sldMkLst>
          <pc:docMk/>
          <pc:sldMk cId="729559051" sldId="360"/>
        </pc:sldMkLst>
      </pc:sldChg>
      <pc:sldChg chg="del">
        <pc:chgData name="Lucía Gorostidi García" userId="47dd1ba9af7dc0f3" providerId="LiveId" clId="{B6B9366D-B0FD-47C1-A248-354C50D4D28F}" dt="2024-09-15T21:14:57.559" v="1212" actId="47"/>
        <pc:sldMkLst>
          <pc:docMk/>
          <pc:sldMk cId="4154950767" sldId="361"/>
        </pc:sldMkLst>
      </pc:sldChg>
      <pc:sldChg chg="del">
        <pc:chgData name="Lucía Gorostidi García" userId="47dd1ba9af7dc0f3" providerId="LiveId" clId="{B6B9366D-B0FD-47C1-A248-354C50D4D28F}" dt="2024-09-15T21:14:57.920" v="1213" actId="47"/>
        <pc:sldMkLst>
          <pc:docMk/>
          <pc:sldMk cId="3205454607" sldId="362"/>
        </pc:sldMkLst>
      </pc:sldChg>
      <pc:sldChg chg="del">
        <pc:chgData name="Lucía Gorostidi García" userId="47dd1ba9af7dc0f3" providerId="LiveId" clId="{B6B9366D-B0FD-47C1-A248-354C50D4D28F}" dt="2024-09-15T21:14:58.653" v="1214" actId="47"/>
        <pc:sldMkLst>
          <pc:docMk/>
          <pc:sldMk cId="1328753929" sldId="363"/>
        </pc:sldMkLst>
      </pc:sldChg>
      <pc:sldChg chg="del">
        <pc:chgData name="Lucía Gorostidi García" userId="47dd1ba9af7dc0f3" providerId="LiveId" clId="{B6B9366D-B0FD-47C1-A248-354C50D4D28F}" dt="2024-09-15T21:14:59.334" v="1215" actId="47"/>
        <pc:sldMkLst>
          <pc:docMk/>
          <pc:sldMk cId="3554308425" sldId="364"/>
        </pc:sldMkLst>
      </pc:sldChg>
      <pc:sldChg chg="del">
        <pc:chgData name="Lucía Gorostidi García" userId="47dd1ba9af7dc0f3" providerId="LiveId" clId="{B6B9366D-B0FD-47C1-A248-354C50D4D28F}" dt="2024-09-15T21:14:59.915" v="1216" actId="47"/>
        <pc:sldMkLst>
          <pc:docMk/>
          <pc:sldMk cId="1337193672" sldId="365"/>
        </pc:sldMkLst>
      </pc:sldChg>
      <pc:sldChg chg="del">
        <pc:chgData name="Lucía Gorostidi García" userId="47dd1ba9af7dc0f3" providerId="LiveId" clId="{B6B9366D-B0FD-47C1-A248-354C50D4D28F}" dt="2024-09-15T21:15:00.457" v="1217" actId="47"/>
        <pc:sldMkLst>
          <pc:docMk/>
          <pc:sldMk cId="2555439463" sldId="366"/>
        </pc:sldMkLst>
      </pc:sldChg>
      <pc:sldChg chg="del">
        <pc:chgData name="Lucía Gorostidi García" userId="47dd1ba9af7dc0f3" providerId="LiveId" clId="{B6B9366D-B0FD-47C1-A248-354C50D4D28F}" dt="2024-09-15T21:15:01.109" v="1218" actId="47"/>
        <pc:sldMkLst>
          <pc:docMk/>
          <pc:sldMk cId="564635641" sldId="367"/>
        </pc:sldMkLst>
      </pc:sldChg>
      <pc:sldChg chg="del">
        <pc:chgData name="Lucía Gorostidi García" userId="47dd1ba9af7dc0f3" providerId="LiveId" clId="{B6B9366D-B0FD-47C1-A248-354C50D4D28F}" dt="2024-09-15T21:15:02.257" v="1220" actId="47"/>
        <pc:sldMkLst>
          <pc:docMk/>
          <pc:sldMk cId="2577749735" sldId="368"/>
        </pc:sldMkLst>
      </pc:sldChg>
      <pc:sldChg chg="del">
        <pc:chgData name="Lucía Gorostidi García" userId="47dd1ba9af7dc0f3" providerId="LiveId" clId="{B6B9366D-B0FD-47C1-A248-354C50D4D28F}" dt="2024-09-15T21:15:01.612" v="1219" actId="47"/>
        <pc:sldMkLst>
          <pc:docMk/>
          <pc:sldMk cId="2651656893" sldId="369"/>
        </pc:sldMkLst>
      </pc:sldChg>
      <pc:sldChg chg="del">
        <pc:chgData name="Lucía Gorostidi García" userId="47dd1ba9af7dc0f3" providerId="LiveId" clId="{B6B9366D-B0FD-47C1-A248-354C50D4D28F}" dt="2024-09-15T21:15:02.795" v="1221" actId="47"/>
        <pc:sldMkLst>
          <pc:docMk/>
          <pc:sldMk cId="7661056" sldId="370"/>
        </pc:sldMkLst>
      </pc:sldChg>
      <pc:sldChg chg="del">
        <pc:chgData name="Lucía Gorostidi García" userId="47dd1ba9af7dc0f3" providerId="LiveId" clId="{B6B9366D-B0FD-47C1-A248-354C50D4D28F}" dt="2024-09-15T21:15:03.407" v="1222" actId="47"/>
        <pc:sldMkLst>
          <pc:docMk/>
          <pc:sldMk cId="3771405183" sldId="371"/>
        </pc:sldMkLst>
      </pc:sldChg>
      <pc:sldChg chg="del">
        <pc:chgData name="Lucía Gorostidi García" userId="47dd1ba9af7dc0f3" providerId="LiveId" clId="{B6B9366D-B0FD-47C1-A248-354C50D4D28F}" dt="2024-09-15T21:15:04.021" v="1223" actId="47"/>
        <pc:sldMkLst>
          <pc:docMk/>
          <pc:sldMk cId="1958430598" sldId="372"/>
        </pc:sldMkLst>
      </pc:sldChg>
      <pc:sldChg chg="del">
        <pc:chgData name="Lucía Gorostidi García" userId="47dd1ba9af7dc0f3" providerId="LiveId" clId="{B6B9366D-B0FD-47C1-A248-354C50D4D28F}" dt="2024-09-15T21:15:04.731" v="1224" actId="47"/>
        <pc:sldMkLst>
          <pc:docMk/>
          <pc:sldMk cId="2819414215" sldId="373"/>
        </pc:sldMkLst>
      </pc:sldChg>
      <pc:sldChg chg="del">
        <pc:chgData name="Lucía Gorostidi García" userId="47dd1ba9af7dc0f3" providerId="LiveId" clId="{B6B9366D-B0FD-47C1-A248-354C50D4D28F}" dt="2024-09-15T21:15:05.854" v="1226" actId="47"/>
        <pc:sldMkLst>
          <pc:docMk/>
          <pc:sldMk cId="628055465" sldId="374"/>
        </pc:sldMkLst>
      </pc:sldChg>
      <pc:sldChg chg="del">
        <pc:chgData name="Lucía Gorostidi García" userId="47dd1ba9af7dc0f3" providerId="LiveId" clId="{B6B9366D-B0FD-47C1-A248-354C50D4D28F}" dt="2024-09-15T21:15:05.329" v="1225" actId="47"/>
        <pc:sldMkLst>
          <pc:docMk/>
          <pc:sldMk cId="4101795300" sldId="375"/>
        </pc:sldMkLst>
      </pc:sldChg>
      <pc:sldChg chg="del">
        <pc:chgData name="Lucía Gorostidi García" userId="47dd1ba9af7dc0f3" providerId="LiveId" clId="{B6B9366D-B0FD-47C1-A248-354C50D4D28F}" dt="2024-09-15T21:15:06.416" v="1227" actId="47"/>
        <pc:sldMkLst>
          <pc:docMk/>
          <pc:sldMk cId="307014658" sldId="376"/>
        </pc:sldMkLst>
      </pc:sldChg>
      <pc:sldChg chg="del">
        <pc:chgData name="Lucía Gorostidi García" userId="47dd1ba9af7dc0f3" providerId="LiveId" clId="{B6B9366D-B0FD-47C1-A248-354C50D4D28F}" dt="2024-09-15T21:15:06.983" v="1228" actId="47"/>
        <pc:sldMkLst>
          <pc:docMk/>
          <pc:sldMk cId="2074476547" sldId="377"/>
        </pc:sldMkLst>
      </pc:sldChg>
      <pc:sldChg chg="del">
        <pc:chgData name="Lucía Gorostidi García" userId="47dd1ba9af7dc0f3" providerId="LiveId" clId="{B6B9366D-B0FD-47C1-A248-354C50D4D28F}" dt="2024-09-15T21:15:07.518" v="1229" actId="47"/>
        <pc:sldMkLst>
          <pc:docMk/>
          <pc:sldMk cId="296567275" sldId="378"/>
        </pc:sldMkLst>
      </pc:sldChg>
      <pc:sldChg chg="del">
        <pc:chgData name="Lucía Gorostidi García" userId="47dd1ba9af7dc0f3" providerId="LiveId" clId="{B6B9366D-B0FD-47C1-A248-354C50D4D28F}" dt="2024-09-15T21:15:08.072" v="1230" actId="47"/>
        <pc:sldMkLst>
          <pc:docMk/>
          <pc:sldMk cId="25078693" sldId="379"/>
        </pc:sldMkLst>
      </pc:sldChg>
      <pc:sldChg chg="addSp modSp add mod">
        <pc:chgData name="Lucía Gorostidi García" userId="47dd1ba9af7dc0f3" providerId="LiveId" clId="{B6B9366D-B0FD-47C1-A248-354C50D4D28F}" dt="2024-09-15T20:48:10.090" v="245" actId="2711"/>
        <pc:sldMkLst>
          <pc:docMk/>
          <pc:sldMk cId="2775188777" sldId="380"/>
        </pc:sldMkLst>
        <pc:spChg chg="add mod">
          <ac:chgData name="Lucía Gorostidi García" userId="47dd1ba9af7dc0f3" providerId="LiveId" clId="{B6B9366D-B0FD-47C1-A248-354C50D4D28F}" dt="2024-09-15T20:48:10.090" v="245" actId="2711"/>
          <ac:spMkLst>
            <pc:docMk/>
            <pc:sldMk cId="2775188777" sldId="380"/>
            <ac:spMk id="2" creationId="{A37AFD18-22D4-2944-87AC-F2CA7893A033}"/>
          </ac:spMkLst>
        </pc:spChg>
        <pc:spChg chg="mod">
          <ac:chgData name="Lucía Gorostidi García" userId="47dd1ba9af7dc0f3" providerId="LiveId" clId="{B6B9366D-B0FD-47C1-A248-354C50D4D28F}" dt="2024-09-15T20:47:45.911" v="242"/>
          <ac:spMkLst>
            <pc:docMk/>
            <pc:sldMk cId="2775188777" sldId="380"/>
            <ac:spMk id="143" creationId="{00000000-0000-0000-0000-000000000000}"/>
          </ac:spMkLst>
        </pc:spChg>
      </pc:sldChg>
      <pc:sldChg chg="addSp delSp modSp add mod">
        <pc:chgData name="Lucía Gorostidi García" userId="47dd1ba9af7dc0f3" providerId="LiveId" clId="{B6B9366D-B0FD-47C1-A248-354C50D4D28F}" dt="2024-09-15T20:49:03.111" v="265" actId="1076"/>
        <pc:sldMkLst>
          <pc:docMk/>
          <pc:sldMk cId="314394287" sldId="381"/>
        </pc:sldMkLst>
        <pc:spChg chg="del mod">
          <ac:chgData name="Lucía Gorostidi García" userId="47dd1ba9af7dc0f3" providerId="LiveId" clId="{B6B9366D-B0FD-47C1-A248-354C50D4D28F}" dt="2024-09-15T20:48:46.130" v="260" actId="478"/>
          <ac:spMkLst>
            <pc:docMk/>
            <pc:sldMk cId="314394287" sldId="381"/>
            <ac:spMk id="2" creationId="{A37AFD18-22D4-2944-87AC-F2CA7893A033}"/>
          </ac:spMkLst>
        </pc:spChg>
        <pc:spChg chg="mod">
          <ac:chgData name="Lucía Gorostidi García" userId="47dd1ba9af7dc0f3" providerId="LiveId" clId="{B6B9366D-B0FD-47C1-A248-354C50D4D28F}" dt="2024-09-15T20:48:50.163" v="261" actId="14100"/>
          <ac:spMkLst>
            <pc:docMk/>
            <pc:sldMk cId="314394287" sldId="381"/>
            <ac:spMk id="143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0:49:03.111" v="265" actId="1076"/>
          <ac:picMkLst>
            <pc:docMk/>
            <pc:sldMk cId="314394287" sldId="381"/>
            <ac:picMk id="4" creationId="{E45CF39D-8D99-2E3A-B3FC-FC2D446D1419}"/>
          </ac:picMkLst>
        </pc:picChg>
      </pc:sldChg>
      <pc:sldChg chg="addSp delSp modSp add mod">
        <pc:chgData name="Lucía Gorostidi García" userId="47dd1ba9af7dc0f3" providerId="LiveId" clId="{B6B9366D-B0FD-47C1-A248-354C50D4D28F}" dt="2024-09-15T20:50:23.614" v="287"/>
        <pc:sldMkLst>
          <pc:docMk/>
          <pc:sldMk cId="1111532595" sldId="382"/>
        </pc:sldMkLst>
        <pc:spChg chg="add mod">
          <ac:chgData name="Lucía Gorostidi García" userId="47dd1ba9af7dc0f3" providerId="LiveId" clId="{B6B9366D-B0FD-47C1-A248-354C50D4D28F}" dt="2024-09-15T20:50:09.129" v="285" actId="123"/>
          <ac:spMkLst>
            <pc:docMk/>
            <pc:sldMk cId="1111532595" sldId="382"/>
            <ac:spMk id="5" creationId="{3DD8995D-1DD1-8542-94B8-AA33F4DFADF0}"/>
          </ac:spMkLst>
        </pc:spChg>
        <pc:spChg chg="add mod">
          <ac:chgData name="Lucía Gorostidi García" userId="47dd1ba9af7dc0f3" providerId="LiveId" clId="{B6B9366D-B0FD-47C1-A248-354C50D4D28F}" dt="2024-09-15T20:50:23.614" v="287"/>
          <ac:spMkLst>
            <pc:docMk/>
            <pc:sldMk cId="1111532595" sldId="382"/>
            <ac:spMk id="6" creationId="{3DD8995D-1DD1-8542-94B8-AA33F4DFADF0}"/>
          </ac:spMkLst>
        </pc:spChg>
        <pc:spChg chg="mod">
          <ac:chgData name="Lucía Gorostidi García" userId="47dd1ba9af7dc0f3" providerId="LiveId" clId="{B6B9366D-B0FD-47C1-A248-354C50D4D28F}" dt="2024-09-15T20:49:35.784" v="278" actId="207"/>
          <ac:spMkLst>
            <pc:docMk/>
            <pc:sldMk cId="1111532595" sldId="382"/>
            <ac:spMk id="143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0:49:44.713" v="281" actId="1076"/>
          <ac:picMkLst>
            <pc:docMk/>
            <pc:sldMk cId="1111532595" sldId="382"/>
            <ac:picMk id="2" creationId="{2732C69E-7D8A-D117-BCBA-3D7E43D17F22}"/>
          </ac:picMkLst>
        </pc:picChg>
        <pc:picChg chg="del">
          <ac:chgData name="Lucía Gorostidi García" userId="47dd1ba9af7dc0f3" providerId="LiveId" clId="{B6B9366D-B0FD-47C1-A248-354C50D4D28F}" dt="2024-09-15T20:49:37.259" v="279" actId="478"/>
          <ac:picMkLst>
            <pc:docMk/>
            <pc:sldMk cId="1111532595" sldId="382"/>
            <ac:picMk id="4" creationId="{E45CF39D-8D99-2E3A-B3FC-FC2D446D1419}"/>
          </ac:picMkLst>
        </pc:picChg>
      </pc:sldChg>
      <pc:sldChg chg="addSp delSp modSp add mod ord">
        <pc:chgData name="Lucía Gorostidi García" userId="47dd1ba9af7dc0f3" providerId="LiveId" clId="{B6B9366D-B0FD-47C1-A248-354C50D4D28F}" dt="2024-09-15T20:52:14.441" v="298"/>
        <pc:sldMkLst>
          <pc:docMk/>
          <pc:sldMk cId="140192740" sldId="383"/>
        </pc:sldMkLst>
        <pc:spChg chg="del">
          <ac:chgData name="Lucía Gorostidi García" userId="47dd1ba9af7dc0f3" providerId="LiveId" clId="{B6B9366D-B0FD-47C1-A248-354C50D4D28F}" dt="2024-09-15T20:50:38.166" v="294" actId="478"/>
          <ac:spMkLst>
            <pc:docMk/>
            <pc:sldMk cId="140192740" sldId="383"/>
            <ac:spMk id="5" creationId="{3DD8995D-1DD1-8542-94B8-AA33F4DFADF0}"/>
          </ac:spMkLst>
        </pc:spChg>
        <pc:spChg chg="mod">
          <ac:chgData name="Lucía Gorostidi García" userId="47dd1ba9af7dc0f3" providerId="LiveId" clId="{B6B9366D-B0FD-47C1-A248-354C50D4D28F}" dt="2024-09-15T20:50:34.305" v="292" actId="20577"/>
          <ac:spMkLst>
            <pc:docMk/>
            <pc:sldMk cId="140192740" sldId="383"/>
            <ac:spMk id="143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0:50:36.248" v="293" actId="478"/>
          <ac:picMkLst>
            <pc:docMk/>
            <pc:sldMk cId="140192740" sldId="383"/>
            <ac:picMk id="2" creationId="{2732C69E-7D8A-D117-BCBA-3D7E43D17F22}"/>
          </ac:picMkLst>
        </pc:picChg>
        <pc:picChg chg="add mod">
          <ac:chgData name="Lucía Gorostidi García" userId="47dd1ba9af7dc0f3" providerId="LiveId" clId="{B6B9366D-B0FD-47C1-A248-354C50D4D28F}" dt="2024-09-15T20:51:51.526" v="296" actId="1076"/>
          <ac:picMkLst>
            <pc:docMk/>
            <pc:sldMk cId="140192740" sldId="383"/>
            <ac:picMk id="6" creationId="{E68C0B3B-6C2A-B2B7-C892-43A4930B7EE4}"/>
          </ac:picMkLst>
        </pc:picChg>
      </pc:sldChg>
      <pc:sldChg chg="addSp delSp modSp add mod">
        <pc:chgData name="Lucía Gorostidi García" userId="47dd1ba9af7dc0f3" providerId="LiveId" clId="{B6B9366D-B0FD-47C1-A248-354C50D4D28F}" dt="2024-09-15T20:52:50.711" v="306" actId="404"/>
        <pc:sldMkLst>
          <pc:docMk/>
          <pc:sldMk cId="160041331" sldId="384"/>
        </pc:sldMkLst>
        <pc:spChg chg="del">
          <ac:chgData name="Lucía Gorostidi García" userId="47dd1ba9af7dc0f3" providerId="LiveId" clId="{B6B9366D-B0FD-47C1-A248-354C50D4D28F}" dt="2024-09-15T20:52:24.606" v="300" actId="478"/>
          <ac:spMkLst>
            <pc:docMk/>
            <pc:sldMk cId="160041331" sldId="384"/>
            <ac:spMk id="5" creationId="{3DD8995D-1DD1-8542-94B8-AA33F4DFADF0}"/>
          </ac:spMkLst>
        </pc:spChg>
        <pc:spChg chg="mod">
          <ac:chgData name="Lucía Gorostidi García" userId="47dd1ba9af7dc0f3" providerId="LiveId" clId="{B6B9366D-B0FD-47C1-A248-354C50D4D28F}" dt="2024-09-15T20:52:50.711" v="306" actId="404"/>
          <ac:spMkLst>
            <pc:docMk/>
            <pc:sldMk cId="160041331" sldId="384"/>
            <ac:spMk id="143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0:52:25.500" v="301" actId="478"/>
          <ac:picMkLst>
            <pc:docMk/>
            <pc:sldMk cId="160041331" sldId="384"/>
            <ac:picMk id="2" creationId="{2732C69E-7D8A-D117-BCBA-3D7E43D17F22}"/>
          </ac:picMkLst>
        </pc:picChg>
        <pc:picChg chg="add mod">
          <ac:chgData name="Lucía Gorostidi García" userId="47dd1ba9af7dc0f3" providerId="LiveId" clId="{B6B9366D-B0FD-47C1-A248-354C50D4D28F}" dt="2024-09-15T20:52:29.505" v="302"/>
          <ac:picMkLst>
            <pc:docMk/>
            <pc:sldMk cId="160041331" sldId="384"/>
            <ac:picMk id="4" creationId="{AD726514-FDE3-0102-12B7-9D056E67AAFA}"/>
          </ac:picMkLst>
        </pc:picChg>
      </pc:sldChg>
      <pc:sldChg chg="addSp delSp modSp add mod">
        <pc:chgData name="Lucía Gorostidi García" userId="47dd1ba9af7dc0f3" providerId="LiveId" clId="{B6B9366D-B0FD-47C1-A248-354C50D4D28F}" dt="2024-09-15T20:53:56.002" v="349" actId="1076"/>
        <pc:sldMkLst>
          <pc:docMk/>
          <pc:sldMk cId="403479019" sldId="385"/>
        </pc:sldMkLst>
        <pc:spChg chg="mod">
          <ac:chgData name="Lucía Gorostidi García" userId="47dd1ba9af7dc0f3" providerId="LiveId" clId="{B6B9366D-B0FD-47C1-A248-354C50D4D28F}" dt="2024-09-15T20:53:45.473" v="347" actId="20577"/>
          <ac:spMkLst>
            <pc:docMk/>
            <pc:sldMk cId="403479019" sldId="385"/>
            <ac:spMk id="143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0:53:56.002" v="349" actId="1076"/>
          <ac:picMkLst>
            <pc:docMk/>
            <pc:sldMk cId="403479019" sldId="385"/>
            <ac:picMk id="2" creationId="{96874A1F-549D-BF16-22DB-00EB361A3CF1}"/>
          </ac:picMkLst>
        </pc:picChg>
        <pc:picChg chg="del">
          <ac:chgData name="Lucía Gorostidi García" userId="47dd1ba9af7dc0f3" providerId="LiveId" clId="{B6B9366D-B0FD-47C1-A248-354C50D4D28F}" dt="2024-09-15T20:53:28.762" v="338" actId="478"/>
          <ac:picMkLst>
            <pc:docMk/>
            <pc:sldMk cId="403479019" sldId="385"/>
            <ac:picMk id="4" creationId="{AD726514-FDE3-0102-12B7-9D056E67AAFA}"/>
          </ac:picMkLst>
        </pc:picChg>
        <pc:picChg chg="add mod">
          <ac:chgData name="Lucía Gorostidi García" userId="47dd1ba9af7dc0f3" providerId="LiveId" clId="{B6B9366D-B0FD-47C1-A248-354C50D4D28F}" dt="2024-09-15T20:53:56.002" v="349" actId="1076"/>
          <ac:picMkLst>
            <pc:docMk/>
            <pc:sldMk cId="403479019" sldId="385"/>
            <ac:picMk id="5" creationId="{D08AA2AE-E7FD-07E7-68BE-12EA1A449B84}"/>
          </ac:picMkLst>
        </pc:picChg>
      </pc:sldChg>
      <pc:sldChg chg="delSp modSp add mod">
        <pc:chgData name="Lucía Gorostidi García" userId="47dd1ba9af7dc0f3" providerId="LiveId" clId="{B6B9366D-B0FD-47C1-A248-354C50D4D28F}" dt="2024-09-15T20:54:58.440" v="392" actId="11"/>
        <pc:sldMkLst>
          <pc:docMk/>
          <pc:sldMk cId="2671450809" sldId="386"/>
        </pc:sldMkLst>
        <pc:spChg chg="mod">
          <ac:chgData name="Lucía Gorostidi García" userId="47dd1ba9af7dc0f3" providerId="LiveId" clId="{B6B9366D-B0FD-47C1-A248-354C50D4D28F}" dt="2024-09-15T20:54:58.440" v="392" actId="11"/>
          <ac:spMkLst>
            <pc:docMk/>
            <pc:sldMk cId="2671450809" sldId="386"/>
            <ac:spMk id="143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0:54:33.256" v="386" actId="478"/>
          <ac:picMkLst>
            <pc:docMk/>
            <pc:sldMk cId="2671450809" sldId="386"/>
            <ac:picMk id="2" creationId="{96874A1F-549D-BF16-22DB-00EB361A3CF1}"/>
          </ac:picMkLst>
        </pc:picChg>
        <pc:picChg chg="del">
          <ac:chgData name="Lucía Gorostidi García" userId="47dd1ba9af7dc0f3" providerId="LiveId" clId="{B6B9366D-B0FD-47C1-A248-354C50D4D28F}" dt="2024-09-15T20:54:34.150" v="387" actId="478"/>
          <ac:picMkLst>
            <pc:docMk/>
            <pc:sldMk cId="2671450809" sldId="386"/>
            <ac:picMk id="5" creationId="{D08AA2AE-E7FD-07E7-68BE-12EA1A449B84}"/>
          </ac:picMkLst>
        </pc:picChg>
      </pc:sldChg>
      <pc:sldChg chg="addSp modSp add mod">
        <pc:chgData name="Lucía Gorostidi García" userId="47dd1ba9af7dc0f3" providerId="LiveId" clId="{B6B9366D-B0FD-47C1-A248-354C50D4D28F}" dt="2024-09-15T20:55:28.425" v="399" actId="14100"/>
        <pc:sldMkLst>
          <pc:docMk/>
          <pc:sldMk cId="143191176" sldId="387"/>
        </pc:sldMkLst>
        <pc:spChg chg="mod">
          <ac:chgData name="Lucía Gorostidi García" userId="47dd1ba9af7dc0f3" providerId="LiveId" clId="{B6B9366D-B0FD-47C1-A248-354C50D4D28F}" dt="2024-09-15T20:55:11.863" v="394" actId="20577"/>
          <ac:spMkLst>
            <pc:docMk/>
            <pc:sldMk cId="143191176" sldId="387"/>
            <ac:spMk id="143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0:55:28.425" v="399" actId="14100"/>
          <ac:picMkLst>
            <pc:docMk/>
            <pc:sldMk cId="143191176" sldId="387"/>
            <ac:picMk id="2" creationId="{1B131327-2D59-3144-D18C-75170833D136}"/>
          </ac:picMkLst>
        </pc:picChg>
        <pc:picChg chg="add mod">
          <ac:chgData name="Lucía Gorostidi García" userId="47dd1ba9af7dc0f3" providerId="LiveId" clId="{B6B9366D-B0FD-47C1-A248-354C50D4D28F}" dt="2024-09-15T20:55:28.425" v="399" actId="14100"/>
          <ac:picMkLst>
            <pc:docMk/>
            <pc:sldMk cId="143191176" sldId="387"/>
            <ac:picMk id="4" creationId="{3A447DC4-AF2E-5D64-D452-45A3CCC1B8F0}"/>
          </ac:picMkLst>
        </pc:picChg>
        <pc:picChg chg="add mod">
          <ac:chgData name="Lucía Gorostidi García" userId="47dd1ba9af7dc0f3" providerId="LiveId" clId="{B6B9366D-B0FD-47C1-A248-354C50D4D28F}" dt="2024-09-15T20:55:28.425" v="399" actId="14100"/>
          <ac:picMkLst>
            <pc:docMk/>
            <pc:sldMk cId="143191176" sldId="387"/>
            <ac:picMk id="5" creationId="{891CDF62-C0F9-EC3E-DE2D-71931BB5ABE3}"/>
          </ac:picMkLst>
        </pc:picChg>
        <pc:picChg chg="add mod">
          <ac:chgData name="Lucía Gorostidi García" userId="47dd1ba9af7dc0f3" providerId="LiveId" clId="{B6B9366D-B0FD-47C1-A248-354C50D4D28F}" dt="2024-09-15T20:55:28.425" v="399" actId="14100"/>
          <ac:picMkLst>
            <pc:docMk/>
            <pc:sldMk cId="143191176" sldId="387"/>
            <ac:picMk id="6" creationId="{97B5F940-2CFA-5274-3485-374DA93B09D2}"/>
          </ac:picMkLst>
        </pc:picChg>
      </pc:sldChg>
      <pc:sldChg chg="addSp delSp modSp add mod">
        <pc:chgData name="Lucía Gorostidi García" userId="47dd1ba9af7dc0f3" providerId="LiveId" clId="{B6B9366D-B0FD-47C1-A248-354C50D4D28F}" dt="2024-09-15T20:56:21.080" v="443" actId="1076"/>
        <pc:sldMkLst>
          <pc:docMk/>
          <pc:sldMk cId="3263415908" sldId="388"/>
        </pc:sldMkLst>
        <pc:spChg chg="mod">
          <ac:chgData name="Lucía Gorostidi García" userId="47dd1ba9af7dc0f3" providerId="LiveId" clId="{B6B9366D-B0FD-47C1-A248-354C50D4D28F}" dt="2024-09-15T20:56:11.230" v="439" actId="14100"/>
          <ac:spMkLst>
            <pc:docMk/>
            <pc:sldMk cId="3263415908" sldId="388"/>
            <ac:spMk id="143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0:55:43.362" v="403" actId="478"/>
          <ac:picMkLst>
            <pc:docMk/>
            <pc:sldMk cId="3263415908" sldId="388"/>
            <ac:picMk id="2" creationId="{1B131327-2D59-3144-D18C-75170833D136}"/>
          </ac:picMkLst>
        </pc:picChg>
        <pc:picChg chg="del">
          <ac:chgData name="Lucía Gorostidi García" userId="47dd1ba9af7dc0f3" providerId="LiveId" clId="{B6B9366D-B0FD-47C1-A248-354C50D4D28F}" dt="2024-09-15T20:55:44.091" v="404" actId="478"/>
          <ac:picMkLst>
            <pc:docMk/>
            <pc:sldMk cId="3263415908" sldId="388"/>
            <ac:picMk id="4" creationId="{3A447DC4-AF2E-5D64-D452-45A3CCC1B8F0}"/>
          </ac:picMkLst>
        </pc:picChg>
        <pc:picChg chg="del">
          <ac:chgData name="Lucía Gorostidi García" userId="47dd1ba9af7dc0f3" providerId="LiveId" clId="{B6B9366D-B0FD-47C1-A248-354C50D4D28F}" dt="2024-09-15T20:55:42.130" v="401" actId="478"/>
          <ac:picMkLst>
            <pc:docMk/>
            <pc:sldMk cId="3263415908" sldId="388"/>
            <ac:picMk id="5" creationId="{891CDF62-C0F9-EC3E-DE2D-71931BB5ABE3}"/>
          </ac:picMkLst>
        </pc:picChg>
        <pc:picChg chg="del">
          <ac:chgData name="Lucía Gorostidi García" userId="47dd1ba9af7dc0f3" providerId="LiveId" clId="{B6B9366D-B0FD-47C1-A248-354C50D4D28F}" dt="2024-09-15T20:55:42.835" v="402" actId="478"/>
          <ac:picMkLst>
            <pc:docMk/>
            <pc:sldMk cId="3263415908" sldId="388"/>
            <ac:picMk id="6" creationId="{97B5F940-2CFA-5274-3485-374DA93B09D2}"/>
          </ac:picMkLst>
        </pc:picChg>
        <pc:picChg chg="add mod">
          <ac:chgData name="Lucía Gorostidi García" userId="47dd1ba9af7dc0f3" providerId="LiveId" clId="{B6B9366D-B0FD-47C1-A248-354C50D4D28F}" dt="2024-09-15T20:56:21.080" v="443" actId="1076"/>
          <ac:picMkLst>
            <pc:docMk/>
            <pc:sldMk cId="3263415908" sldId="388"/>
            <ac:picMk id="7" creationId="{140A2951-0338-BDBC-BF5C-1973C33BE94C}"/>
          </ac:picMkLst>
        </pc:picChg>
      </pc:sldChg>
      <pc:sldChg chg="delSp modSp add mod">
        <pc:chgData name="Lucía Gorostidi García" userId="47dd1ba9af7dc0f3" providerId="LiveId" clId="{B6B9366D-B0FD-47C1-A248-354C50D4D28F}" dt="2024-09-15T20:57:16.931" v="456" actId="12"/>
        <pc:sldMkLst>
          <pc:docMk/>
          <pc:sldMk cId="3922172281" sldId="389"/>
        </pc:sldMkLst>
        <pc:spChg chg="mod">
          <ac:chgData name="Lucía Gorostidi García" userId="47dd1ba9af7dc0f3" providerId="LiveId" clId="{B6B9366D-B0FD-47C1-A248-354C50D4D28F}" dt="2024-09-15T20:57:16.931" v="456" actId="12"/>
          <ac:spMkLst>
            <pc:docMk/>
            <pc:sldMk cId="3922172281" sldId="389"/>
            <ac:spMk id="143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0:56:35.105" v="445" actId="478"/>
          <ac:picMkLst>
            <pc:docMk/>
            <pc:sldMk cId="3922172281" sldId="389"/>
            <ac:picMk id="7" creationId="{140A2951-0338-BDBC-BF5C-1973C33BE94C}"/>
          </ac:picMkLst>
        </pc:picChg>
      </pc:sldChg>
      <pc:sldChg chg="modSp add mod">
        <pc:chgData name="Lucía Gorostidi García" userId="47dd1ba9af7dc0f3" providerId="LiveId" clId="{B6B9366D-B0FD-47C1-A248-354C50D4D28F}" dt="2024-09-15T20:58:32.613" v="714" actId="20577"/>
        <pc:sldMkLst>
          <pc:docMk/>
          <pc:sldMk cId="1807351248" sldId="390"/>
        </pc:sldMkLst>
        <pc:spChg chg="mod">
          <ac:chgData name="Lucía Gorostidi García" userId="47dd1ba9af7dc0f3" providerId="LiveId" clId="{B6B9366D-B0FD-47C1-A248-354C50D4D28F}" dt="2024-09-15T20:57:29.498" v="464" actId="20577"/>
          <ac:spMkLst>
            <pc:docMk/>
            <pc:sldMk cId="1807351248" sldId="390"/>
            <ac:spMk id="3" creationId="{B09DEE00-F540-8B5E-4CA5-3B77147A6F99}"/>
          </ac:spMkLst>
        </pc:spChg>
        <pc:spChg chg="mod">
          <ac:chgData name="Lucía Gorostidi García" userId="47dd1ba9af7dc0f3" providerId="LiveId" clId="{B6B9366D-B0FD-47C1-A248-354C50D4D28F}" dt="2024-09-15T20:58:32.613" v="714" actId="20577"/>
          <ac:spMkLst>
            <pc:docMk/>
            <pc:sldMk cId="1807351248" sldId="390"/>
            <ac:spMk id="143" creationId="{00000000-0000-0000-0000-000000000000}"/>
          </ac:spMkLst>
        </pc:spChg>
      </pc:sldChg>
      <pc:sldChg chg="addSp modSp add mod">
        <pc:chgData name="Lucía Gorostidi García" userId="47dd1ba9af7dc0f3" providerId="LiveId" clId="{B6B9366D-B0FD-47C1-A248-354C50D4D28F}" dt="2024-09-15T21:01:50.439" v="774" actId="1035"/>
        <pc:sldMkLst>
          <pc:docMk/>
          <pc:sldMk cId="950533119" sldId="391"/>
        </pc:sldMkLst>
        <pc:spChg chg="add mod">
          <ac:chgData name="Lucía Gorostidi García" userId="47dd1ba9af7dc0f3" providerId="LiveId" clId="{B6B9366D-B0FD-47C1-A248-354C50D4D28F}" dt="2024-09-15T21:01:50.439" v="774" actId="1035"/>
          <ac:spMkLst>
            <pc:docMk/>
            <pc:sldMk cId="950533119" sldId="391"/>
            <ac:spMk id="4" creationId="{0D5DFD87-46E9-DB3F-F7CA-17EF323EB2C1}"/>
          </ac:spMkLst>
        </pc:spChg>
        <pc:spChg chg="mod">
          <ac:chgData name="Lucía Gorostidi García" userId="47dd1ba9af7dc0f3" providerId="LiveId" clId="{B6B9366D-B0FD-47C1-A248-354C50D4D28F}" dt="2024-09-15T21:01:43.367" v="752" actId="5793"/>
          <ac:spMkLst>
            <pc:docMk/>
            <pc:sldMk cId="950533119" sldId="391"/>
            <ac:spMk id="143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1:01:50.439" v="774" actId="1035"/>
          <ac:picMkLst>
            <pc:docMk/>
            <pc:sldMk cId="950533119" sldId="391"/>
            <ac:picMk id="2" creationId="{6C3ECF4E-8A75-27EB-9608-65FE8E54623B}"/>
          </ac:picMkLst>
        </pc:picChg>
      </pc:sldChg>
      <pc:sldChg chg="addSp delSp modSp add mod">
        <pc:chgData name="Lucía Gorostidi García" userId="47dd1ba9af7dc0f3" providerId="LiveId" clId="{B6B9366D-B0FD-47C1-A248-354C50D4D28F}" dt="2024-09-15T21:03:16.055" v="919" actId="1076"/>
        <pc:sldMkLst>
          <pc:docMk/>
          <pc:sldMk cId="2431790316" sldId="392"/>
        </pc:sldMkLst>
        <pc:spChg chg="del">
          <ac:chgData name="Lucía Gorostidi García" userId="47dd1ba9af7dc0f3" providerId="LiveId" clId="{B6B9366D-B0FD-47C1-A248-354C50D4D28F}" dt="2024-09-15T21:03:02.841" v="915" actId="478"/>
          <ac:spMkLst>
            <pc:docMk/>
            <pc:sldMk cId="2431790316" sldId="392"/>
            <ac:spMk id="4" creationId="{0D5DFD87-46E9-DB3F-F7CA-17EF323EB2C1}"/>
          </ac:spMkLst>
        </pc:spChg>
        <pc:spChg chg="add mod">
          <ac:chgData name="Lucía Gorostidi García" userId="47dd1ba9af7dc0f3" providerId="LiveId" clId="{B6B9366D-B0FD-47C1-A248-354C50D4D28F}" dt="2024-09-15T21:03:16.055" v="919" actId="1076"/>
          <ac:spMkLst>
            <pc:docMk/>
            <pc:sldMk cId="2431790316" sldId="392"/>
            <ac:spMk id="5" creationId="{6E490292-B6B1-BD40-4ACD-B905563DA830}"/>
          </ac:spMkLst>
        </pc:spChg>
        <pc:spChg chg="mod">
          <ac:chgData name="Lucía Gorostidi García" userId="47dd1ba9af7dc0f3" providerId="LiveId" clId="{B6B9366D-B0FD-47C1-A248-354C50D4D28F}" dt="2024-09-15T21:02:58.054" v="913" actId="20577"/>
          <ac:spMkLst>
            <pc:docMk/>
            <pc:sldMk cId="2431790316" sldId="392"/>
            <ac:spMk id="143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1:03:00.088" v="914" actId="478"/>
          <ac:picMkLst>
            <pc:docMk/>
            <pc:sldMk cId="2431790316" sldId="392"/>
            <ac:picMk id="2" creationId="{6C3ECF4E-8A75-27EB-9608-65FE8E54623B}"/>
          </ac:picMkLst>
        </pc:picChg>
        <pc:picChg chg="add mod">
          <ac:chgData name="Lucía Gorostidi García" userId="47dd1ba9af7dc0f3" providerId="LiveId" clId="{B6B9366D-B0FD-47C1-A248-354C50D4D28F}" dt="2024-09-15T21:03:16.055" v="919" actId="1076"/>
          <ac:picMkLst>
            <pc:docMk/>
            <pc:sldMk cId="2431790316" sldId="392"/>
            <ac:picMk id="6" creationId="{9738FAB8-3E72-C6DE-CC02-CE9EED00759B}"/>
          </ac:picMkLst>
        </pc:picChg>
      </pc:sldChg>
      <pc:sldChg chg="addSp delSp modSp add mod">
        <pc:chgData name="Lucía Gorostidi García" userId="47dd1ba9af7dc0f3" providerId="LiveId" clId="{B6B9366D-B0FD-47C1-A248-354C50D4D28F}" dt="2024-09-15T21:04:48.267" v="964"/>
        <pc:sldMkLst>
          <pc:docMk/>
          <pc:sldMk cId="206695435" sldId="393"/>
        </pc:sldMkLst>
        <pc:spChg chg="del">
          <ac:chgData name="Lucía Gorostidi García" userId="47dd1ba9af7dc0f3" providerId="LiveId" clId="{B6B9366D-B0FD-47C1-A248-354C50D4D28F}" dt="2024-09-15T21:03:31.349" v="922" actId="478"/>
          <ac:spMkLst>
            <pc:docMk/>
            <pc:sldMk cId="206695435" sldId="393"/>
            <ac:spMk id="5" creationId="{6E490292-B6B1-BD40-4ACD-B905563DA830}"/>
          </ac:spMkLst>
        </pc:spChg>
        <pc:spChg chg="mod">
          <ac:chgData name="Lucía Gorostidi García" userId="47dd1ba9af7dc0f3" providerId="LiveId" clId="{B6B9366D-B0FD-47C1-A248-354C50D4D28F}" dt="2024-09-15T21:04:26.116" v="959" actId="1035"/>
          <ac:spMkLst>
            <pc:docMk/>
            <pc:sldMk cId="206695435" sldId="393"/>
            <ac:spMk id="143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1:04:38.155" v="963" actId="1076"/>
          <ac:picMkLst>
            <pc:docMk/>
            <pc:sldMk cId="206695435" sldId="393"/>
            <ac:picMk id="2" creationId="{08D5F26F-F48F-EB44-7909-477A9E8A8955}"/>
          </ac:picMkLst>
        </pc:picChg>
        <pc:picChg chg="add mod">
          <ac:chgData name="Lucía Gorostidi García" userId="47dd1ba9af7dc0f3" providerId="LiveId" clId="{B6B9366D-B0FD-47C1-A248-354C50D4D28F}" dt="2024-09-15T21:04:48.267" v="964"/>
          <ac:picMkLst>
            <pc:docMk/>
            <pc:sldMk cId="206695435" sldId="393"/>
            <ac:picMk id="4" creationId="{C2E8B3A4-F691-FA9B-5BFE-B6566B9E9E19}"/>
          </ac:picMkLst>
        </pc:picChg>
        <pc:picChg chg="del">
          <ac:chgData name="Lucía Gorostidi García" userId="47dd1ba9af7dc0f3" providerId="LiveId" clId="{B6B9366D-B0FD-47C1-A248-354C50D4D28F}" dt="2024-09-15T21:03:29.190" v="921" actId="478"/>
          <ac:picMkLst>
            <pc:docMk/>
            <pc:sldMk cId="206695435" sldId="393"/>
            <ac:picMk id="6" creationId="{9738FAB8-3E72-C6DE-CC02-CE9EED00759B}"/>
          </ac:picMkLst>
        </pc:picChg>
      </pc:sldChg>
      <pc:sldChg chg="delSp modSp add mod">
        <pc:chgData name="Lucía Gorostidi García" userId="47dd1ba9af7dc0f3" providerId="LiveId" clId="{B6B9366D-B0FD-47C1-A248-354C50D4D28F}" dt="2024-09-15T21:06:36.838" v="1005" actId="404"/>
        <pc:sldMkLst>
          <pc:docMk/>
          <pc:sldMk cId="2953273312" sldId="394"/>
        </pc:sldMkLst>
        <pc:spChg chg="mod">
          <ac:chgData name="Lucía Gorostidi García" userId="47dd1ba9af7dc0f3" providerId="LiveId" clId="{B6B9366D-B0FD-47C1-A248-354C50D4D28F}" dt="2024-09-15T21:06:36.838" v="1005" actId="404"/>
          <ac:spMkLst>
            <pc:docMk/>
            <pc:sldMk cId="2953273312" sldId="394"/>
            <ac:spMk id="143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1:05:04.617" v="980" actId="478"/>
          <ac:picMkLst>
            <pc:docMk/>
            <pc:sldMk cId="2953273312" sldId="394"/>
            <ac:picMk id="2" creationId="{08D5F26F-F48F-EB44-7909-477A9E8A8955}"/>
          </ac:picMkLst>
        </pc:picChg>
      </pc:sldChg>
      <pc:sldChg chg="modSp add mod">
        <pc:chgData name="Lucía Gorostidi García" userId="47dd1ba9af7dc0f3" providerId="LiveId" clId="{B6B9366D-B0FD-47C1-A248-354C50D4D28F}" dt="2024-09-15T21:07:36.631" v="1033" actId="12"/>
        <pc:sldMkLst>
          <pc:docMk/>
          <pc:sldMk cId="3113198158" sldId="395"/>
        </pc:sldMkLst>
        <pc:spChg chg="mod">
          <ac:chgData name="Lucía Gorostidi García" userId="47dd1ba9af7dc0f3" providerId="LiveId" clId="{B6B9366D-B0FD-47C1-A248-354C50D4D28F}" dt="2024-09-15T21:07:36.631" v="1033" actId="12"/>
          <ac:spMkLst>
            <pc:docMk/>
            <pc:sldMk cId="3113198158" sldId="395"/>
            <ac:spMk id="143" creationId="{00000000-0000-0000-0000-000000000000}"/>
          </ac:spMkLst>
        </pc:spChg>
      </pc:sldChg>
      <pc:sldChg chg="addSp modSp add mod">
        <pc:chgData name="Lucía Gorostidi García" userId="47dd1ba9af7dc0f3" providerId="LiveId" clId="{B6B9366D-B0FD-47C1-A248-354C50D4D28F}" dt="2024-09-15T21:10:38.610" v="1059" actId="1076"/>
        <pc:sldMkLst>
          <pc:docMk/>
          <pc:sldMk cId="1893935084" sldId="396"/>
        </pc:sldMkLst>
        <pc:spChg chg="mod">
          <ac:chgData name="Lucía Gorostidi García" userId="47dd1ba9af7dc0f3" providerId="LiveId" clId="{B6B9366D-B0FD-47C1-A248-354C50D4D28F}" dt="2024-09-15T21:10:21.243" v="1054" actId="14100"/>
          <ac:spMkLst>
            <pc:docMk/>
            <pc:sldMk cId="1893935084" sldId="396"/>
            <ac:spMk id="143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1:10:38.610" v="1059" actId="1076"/>
          <ac:picMkLst>
            <pc:docMk/>
            <pc:sldMk cId="1893935084" sldId="396"/>
            <ac:picMk id="2" creationId="{E330FC38-D251-920F-1CF7-F9AFF5639447}"/>
          </ac:picMkLst>
        </pc:picChg>
      </pc:sldChg>
      <pc:sldChg chg="addSp delSp modSp add mod">
        <pc:chgData name="Lucía Gorostidi García" userId="47dd1ba9af7dc0f3" providerId="LiveId" clId="{B6B9366D-B0FD-47C1-A248-354C50D4D28F}" dt="2024-09-15T21:12:39.262" v="1134"/>
        <pc:sldMkLst>
          <pc:docMk/>
          <pc:sldMk cId="1502403456" sldId="397"/>
        </pc:sldMkLst>
        <pc:spChg chg="mod">
          <ac:chgData name="Lucía Gorostidi García" userId="47dd1ba9af7dc0f3" providerId="LiveId" clId="{B6B9366D-B0FD-47C1-A248-354C50D4D28F}" dt="2024-09-15T21:12:28.539" v="1119" actId="207"/>
          <ac:spMkLst>
            <pc:docMk/>
            <pc:sldMk cId="1502403456" sldId="397"/>
            <ac:spMk id="171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1:11:45.466" v="1086" actId="478"/>
          <ac:picMkLst>
            <pc:docMk/>
            <pc:sldMk cId="1502403456" sldId="397"/>
            <ac:picMk id="2" creationId="{33C134DB-1FE8-4083-7E77-219431C63488}"/>
          </ac:picMkLst>
        </pc:picChg>
        <pc:picChg chg="add mod">
          <ac:chgData name="Lucía Gorostidi García" userId="47dd1ba9af7dc0f3" providerId="LiveId" clId="{B6B9366D-B0FD-47C1-A248-354C50D4D28F}" dt="2024-09-15T21:12:32.683" v="1133" actId="1036"/>
          <ac:picMkLst>
            <pc:docMk/>
            <pc:sldMk cId="1502403456" sldId="397"/>
            <ac:picMk id="3" creationId="{AA936E4D-05F0-7EEB-C28D-D85600E9B80C}"/>
          </ac:picMkLst>
        </pc:picChg>
        <pc:picChg chg="add mod">
          <ac:chgData name="Lucía Gorostidi García" userId="47dd1ba9af7dc0f3" providerId="LiveId" clId="{B6B9366D-B0FD-47C1-A248-354C50D4D28F}" dt="2024-09-15T21:12:39.262" v="1134"/>
          <ac:picMkLst>
            <pc:docMk/>
            <pc:sldMk cId="1502403456" sldId="397"/>
            <ac:picMk id="4" creationId="{83350CD7-7516-B7AE-BE14-18F24954D4EF}"/>
          </ac:picMkLst>
        </pc:picChg>
      </pc:sldChg>
      <pc:sldChg chg="delSp modSp add mod">
        <pc:chgData name="Lucía Gorostidi García" userId="47dd1ba9af7dc0f3" providerId="LiveId" clId="{B6B9366D-B0FD-47C1-A248-354C50D4D28F}" dt="2024-09-15T21:14:33.397" v="1199" actId="1035"/>
        <pc:sldMkLst>
          <pc:docMk/>
          <pc:sldMk cId="3074547116" sldId="398"/>
        </pc:sldMkLst>
        <pc:spChg chg="mod">
          <ac:chgData name="Lucía Gorostidi García" userId="47dd1ba9af7dc0f3" providerId="LiveId" clId="{B6B9366D-B0FD-47C1-A248-354C50D4D28F}" dt="2024-09-15T21:14:33.397" v="1199" actId="1035"/>
          <ac:spMkLst>
            <pc:docMk/>
            <pc:sldMk cId="3074547116" sldId="398"/>
            <ac:spMk id="171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1:12:53.153" v="1166" actId="478"/>
          <ac:picMkLst>
            <pc:docMk/>
            <pc:sldMk cId="3074547116" sldId="398"/>
            <ac:picMk id="3" creationId="{AA936E4D-05F0-7EEB-C28D-D85600E9B80C}"/>
          </ac:picMkLst>
        </pc:picChg>
      </pc:sldChg>
      <pc:sldChg chg="delSp modSp add mod">
        <pc:chgData name="Lucía Gorostidi García" userId="47dd1ba9af7dc0f3" providerId="LiveId" clId="{B6B9366D-B0FD-47C1-A248-354C50D4D28F}" dt="2024-09-15T21:18:39.734" v="1331" actId="12"/>
        <pc:sldMkLst>
          <pc:docMk/>
          <pc:sldMk cId="4095412671" sldId="399"/>
        </pc:sldMkLst>
        <pc:spChg chg="mod">
          <ac:chgData name="Lucía Gorostidi García" userId="47dd1ba9af7dc0f3" providerId="LiveId" clId="{B6B9366D-B0FD-47C1-A248-354C50D4D28F}" dt="2024-09-15T21:18:39.734" v="1331" actId="12"/>
          <ac:spMkLst>
            <pc:docMk/>
            <pc:sldMk cId="4095412671" sldId="399"/>
            <ac:spMk id="254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1:17:18.448" v="1280" actId="478"/>
          <ac:picMkLst>
            <pc:docMk/>
            <pc:sldMk cId="4095412671" sldId="399"/>
            <ac:picMk id="2" creationId="{FFC0F8C8-5A2D-D47D-5568-3E6852306DF0}"/>
          </ac:picMkLst>
        </pc:picChg>
      </pc:sldChg>
      <pc:sldChg chg="addSp modSp add mod">
        <pc:chgData name="Lucía Gorostidi García" userId="47dd1ba9af7dc0f3" providerId="LiveId" clId="{B6B9366D-B0FD-47C1-A248-354C50D4D28F}" dt="2024-09-15T21:19:38.902" v="1354" actId="108"/>
        <pc:sldMkLst>
          <pc:docMk/>
          <pc:sldMk cId="2937087358" sldId="400"/>
        </pc:sldMkLst>
        <pc:spChg chg="add mod">
          <ac:chgData name="Lucía Gorostidi García" userId="47dd1ba9af7dc0f3" providerId="LiveId" clId="{B6B9366D-B0FD-47C1-A248-354C50D4D28F}" dt="2024-09-15T21:19:38.902" v="1354" actId="108"/>
          <ac:spMkLst>
            <pc:docMk/>
            <pc:sldMk cId="2937087358" sldId="400"/>
            <ac:spMk id="2" creationId="{C990695D-A3A1-46C1-25CE-DD28689BAE66}"/>
          </ac:spMkLst>
        </pc:spChg>
        <pc:spChg chg="mod">
          <ac:chgData name="Lucía Gorostidi García" userId="47dd1ba9af7dc0f3" providerId="LiveId" clId="{B6B9366D-B0FD-47C1-A248-354C50D4D28F}" dt="2024-09-15T21:19:23.524" v="1351"/>
          <ac:spMkLst>
            <pc:docMk/>
            <pc:sldMk cId="2937087358" sldId="400"/>
            <ac:spMk id="254" creationId="{00000000-0000-0000-0000-000000000000}"/>
          </ac:spMkLst>
        </pc:spChg>
      </pc:sldChg>
      <pc:sldChg chg="addSp modSp add mod">
        <pc:chgData name="Lucía Gorostidi García" userId="47dd1ba9af7dc0f3" providerId="LiveId" clId="{B6B9366D-B0FD-47C1-A248-354C50D4D28F}" dt="2024-09-15T21:20:27.210" v="1370" actId="1076"/>
        <pc:sldMkLst>
          <pc:docMk/>
          <pc:sldMk cId="2187143352" sldId="401"/>
        </pc:sldMkLst>
        <pc:spChg chg="mod">
          <ac:chgData name="Lucía Gorostidi García" userId="47dd1ba9af7dc0f3" providerId="LiveId" clId="{B6B9366D-B0FD-47C1-A248-354C50D4D28F}" dt="2024-09-15T21:20:23.251" v="1368" actId="14100"/>
          <ac:spMkLst>
            <pc:docMk/>
            <pc:sldMk cId="2187143352" sldId="401"/>
            <ac:spMk id="2" creationId="{C990695D-A3A1-46C1-25CE-DD28689BAE66}"/>
          </ac:spMkLst>
        </pc:spChg>
        <pc:spChg chg="mod">
          <ac:chgData name="Lucía Gorostidi García" userId="47dd1ba9af7dc0f3" providerId="LiveId" clId="{B6B9366D-B0FD-47C1-A248-354C50D4D28F}" dt="2024-09-15T21:20:09.833" v="1365"/>
          <ac:spMkLst>
            <pc:docMk/>
            <pc:sldMk cId="2187143352" sldId="401"/>
            <ac:spMk id="254" creationId="{00000000-0000-0000-0000-000000000000}"/>
          </ac:spMkLst>
        </pc:spChg>
        <pc:picChg chg="add mod">
          <ac:chgData name="Lucía Gorostidi García" userId="47dd1ba9af7dc0f3" providerId="LiveId" clId="{B6B9366D-B0FD-47C1-A248-354C50D4D28F}" dt="2024-09-15T21:20:27.210" v="1370" actId="1076"/>
          <ac:picMkLst>
            <pc:docMk/>
            <pc:sldMk cId="2187143352" sldId="401"/>
            <ac:picMk id="4" creationId="{CBD0CA11-26B7-642D-880E-98F645CA5A5F}"/>
          </ac:picMkLst>
        </pc:picChg>
      </pc:sldChg>
      <pc:sldChg chg="addSp delSp modSp add mod">
        <pc:chgData name="Lucía Gorostidi García" userId="47dd1ba9af7dc0f3" providerId="LiveId" clId="{B6B9366D-B0FD-47C1-A248-354C50D4D28F}" dt="2024-09-15T21:21:18.923" v="1394"/>
        <pc:sldMkLst>
          <pc:docMk/>
          <pc:sldMk cId="4239975407" sldId="402"/>
        </pc:sldMkLst>
        <pc:spChg chg="mod">
          <ac:chgData name="Lucía Gorostidi García" userId="47dd1ba9af7dc0f3" providerId="LiveId" clId="{B6B9366D-B0FD-47C1-A248-354C50D4D28F}" dt="2024-09-15T21:21:11.988" v="1393" actId="1076"/>
          <ac:spMkLst>
            <pc:docMk/>
            <pc:sldMk cId="4239975407" sldId="402"/>
            <ac:spMk id="2" creationId="{C990695D-A3A1-46C1-25CE-DD28689BAE66}"/>
          </ac:spMkLst>
        </pc:spChg>
        <pc:spChg chg="add mod">
          <ac:chgData name="Lucía Gorostidi García" userId="47dd1ba9af7dc0f3" providerId="LiveId" clId="{B6B9366D-B0FD-47C1-A248-354C50D4D28F}" dt="2024-09-15T21:21:18.923" v="1394"/>
          <ac:spMkLst>
            <pc:docMk/>
            <pc:sldMk cId="4239975407" sldId="402"/>
            <ac:spMk id="5" creationId="{5E3AD856-DD99-39D0-17FD-CFB400D56D79}"/>
          </ac:spMkLst>
        </pc:spChg>
        <pc:spChg chg="mod">
          <ac:chgData name="Lucía Gorostidi García" userId="47dd1ba9af7dc0f3" providerId="LiveId" clId="{B6B9366D-B0FD-47C1-A248-354C50D4D28F}" dt="2024-09-15T21:20:49.223" v="1386"/>
          <ac:spMkLst>
            <pc:docMk/>
            <pc:sldMk cId="4239975407" sldId="402"/>
            <ac:spMk id="254" creationId="{00000000-0000-0000-0000-000000000000}"/>
          </ac:spMkLst>
        </pc:spChg>
        <pc:picChg chg="del">
          <ac:chgData name="Lucía Gorostidi García" userId="47dd1ba9af7dc0f3" providerId="LiveId" clId="{B6B9366D-B0FD-47C1-A248-354C50D4D28F}" dt="2024-09-15T21:20:52.836" v="1387" actId="478"/>
          <ac:picMkLst>
            <pc:docMk/>
            <pc:sldMk cId="4239975407" sldId="402"/>
            <ac:picMk id="4" creationId="{CBD0CA11-26B7-642D-880E-98F645CA5A5F}"/>
          </ac:picMkLst>
        </pc:picChg>
      </pc:sldChg>
      <pc:sldChg chg="modSp add mod">
        <pc:chgData name="Lucía Gorostidi García" userId="47dd1ba9af7dc0f3" providerId="LiveId" clId="{B6B9366D-B0FD-47C1-A248-354C50D4D28F}" dt="2024-09-15T21:22:04.716" v="1420" actId="1076"/>
        <pc:sldMkLst>
          <pc:docMk/>
          <pc:sldMk cId="1319285588" sldId="403"/>
        </pc:sldMkLst>
        <pc:spChg chg="mod">
          <ac:chgData name="Lucía Gorostidi García" userId="47dd1ba9af7dc0f3" providerId="LiveId" clId="{B6B9366D-B0FD-47C1-A248-354C50D4D28F}" dt="2024-09-15T21:22:04.716" v="1420" actId="1076"/>
          <ac:spMkLst>
            <pc:docMk/>
            <pc:sldMk cId="1319285588" sldId="403"/>
            <ac:spMk id="2" creationId="{C990695D-A3A1-46C1-25CE-DD28689BAE66}"/>
          </ac:spMkLst>
        </pc:spChg>
        <pc:spChg chg="mod">
          <ac:chgData name="Lucía Gorostidi García" userId="47dd1ba9af7dc0f3" providerId="LiveId" clId="{B6B9366D-B0FD-47C1-A248-354C50D4D28F}" dt="2024-09-15T21:21:43.379" v="1414" actId="20577"/>
          <ac:spMkLst>
            <pc:docMk/>
            <pc:sldMk cId="1319285588" sldId="403"/>
            <ac:spMk id="254" creationId="{00000000-0000-0000-0000-000000000000}"/>
          </ac:spMkLst>
        </pc:spChg>
      </pc:sldChg>
      <pc:sldChg chg="modSp add mod">
        <pc:chgData name="Lucía Gorostidi García" userId="47dd1ba9af7dc0f3" providerId="LiveId" clId="{B6B9366D-B0FD-47C1-A248-354C50D4D28F}" dt="2024-09-15T21:22:45.810" v="1440" actId="1076"/>
        <pc:sldMkLst>
          <pc:docMk/>
          <pc:sldMk cId="1130867485" sldId="404"/>
        </pc:sldMkLst>
        <pc:spChg chg="mod">
          <ac:chgData name="Lucía Gorostidi García" userId="47dd1ba9af7dc0f3" providerId="LiveId" clId="{B6B9366D-B0FD-47C1-A248-354C50D4D28F}" dt="2024-09-15T21:22:45.810" v="1440" actId="1076"/>
          <ac:spMkLst>
            <pc:docMk/>
            <pc:sldMk cId="1130867485" sldId="404"/>
            <ac:spMk id="2" creationId="{C990695D-A3A1-46C1-25CE-DD28689BAE66}"/>
          </ac:spMkLst>
        </pc:spChg>
        <pc:spChg chg="mod">
          <ac:chgData name="Lucía Gorostidi García" userId="47dd1ba9af7dc0f3" providerId="LiveId" clId="{B6B9366D-B0FD-47C1-A248-354C50D4D28F}" dt="2024-09-15T21:22:33.540" v="1436"/>
          <ac:spMkLst>
            <pc:docMk/>
            <pc:sldMk cId="1130867485" sldId="404"/>
            <ac:spMk id="254" creationId="{00000000-0000-0000-0000-000000000000}"/>
          </ac:spMkLst>
        </pc:spChg>
      </pc:sldChg>
    </pc:docChg>
  </pc:docChgLst>
  <pc:docChgLst>
    <pc:chgData name="Lucía Gorostidi García" userId="47dd1ba9af7dc0f3" providerId="LiveId" clId="{D3828468-1302-42A6-8BE7-E1161C97473B}"/>
    <pc:docChg chg="undo redo custSel addSld delSld modSld sldOrd">
      <pc:chgData name="Lucía Gorostidi García" userId="47dd1ba9af7dc0f3" providerId="LiveId" clId="{D3828468-1302-42A6-8BE7-E1161C97473B}" dt="2024-09-15T20:35:00.654" v="2161" actId="47"/>
      <pc:docMkLst>
        <pc:docMk/>
      </pc:docMkLst>
      <pc:sldChg chg="delSp modSp mod">
        <pc:chgData name="Lucía Gorostidi García" userId="47dd1ba9af7dc0f3" providerId="LiveId" clId="{D3828468-1302-42A6-8BE7-E1161C97473B}" dt="2024-09-15T19:42:16.838" v="160" actId="14100"/>
        <pc:sldMkLst>
          <pc:docMk/>
          <pc:sldMk cId="0" sldId="258"/>
        </pc:sldMkLst>
        <pc:spChg chg="mod">
          <ac:chgData name="Lucía Gorostidi García" userId="47dd1ba9af7dc0f3" providerId="LiveId" clId="{D3828468-1302-42A6-8BE7-E1161C97473B}" dt="2024-09-15T19:41:31.875" v="151" actId="20577"/>
          <ac:spMkLst>
            <pc:docMk/>
            <pc:sldMk cId="0" sldId="258"/>
            <ac:spMk id="3" creationId="{B09DEE00-F540-8B5E-4CA5-3B77147A6F99}"/>
          </ac:spMkLst>
        </pc:spChg>
        <pc:spChg chg="mod">
          <ac:chgData name="Lucía Gorostidi García" userId="47dd1ba9af7dc0f3" providerId="LiveId" clId="{D3828468-1302-42A6-8BE7-E1161C97473B}" dt="2024-09-15T19:42:16.838" v="160" actId="14100"/>
          <ac:spMkLst>
            <pc:docMk/>
            <pc:sldMk cId="0" sldId="258"/>
            <ac:spMk id="143" creationId="{00000000-0000-0000-0000-000000000000}"/>
          </ac:spMkLst>
        </pc:spChg>
        <pc:spChg chg="del">
          <ac:chgData name="Lucía Gorostidi García" userId="47dd1ba9af7dc0f3" providerId="LiveId" clId="{D3828468-1302-42A6-8BE7-E1161C97473B}" dt="2024-09-15T19:41:50.646" v="156" actId="478"/>
          <ac:spMkLst>
            <pc:docMk/>
            <pc:sldMk cId="0" sldId="258"/>
            <ac:spMk id="148" creationId="{00000000-0000-0000-0000-000000000000}"/>
          </ac:spMkLst>
        </pc:spChg>
        <pc:spChg chg="del">
          <ac:chgData name="Lucía Gorostidi García" userId="47dd1ba9af7dc0f3" providerId="LiveId" clId="{D3828468-1302-42A6-8BE7-E1161C97473B}" dt="2024-09-15T19:41:48.837" v="155" actId="478"/>
          <ac:spMkLst>
            <pc:docMk/>
            <pc:sldMk cId="0" sldId="258"/>
            <ac:spMk id="149" creationId="{00000000-0000-0000-0000-000000000000}"/>
          </ac:spMkLst>
        </pc:spChg>
        <pc:spChg chg="del">
          <ac:chgData name="Lucía Gorostidi García" userId="47dd1ba9af7dc0f3" providerId="LiveId" clId="{D3828468-1302-42A6-8BE7-E1161C97473B}" dt="2024-09-15T19:41:35.281" v="153" actId="478"/>
          <ac:spMkLst>
            <pc:docMk/>
            <pc:sldMk cId="0" sldId="258"/>
            <ac:spMk id="150" creationId="{00000000-0000-0000-0000-000000000000}"/>
          </ac:spMkLst>
        </pc:spChg>
        <pc:spChg chg="del">
          <ac:chgData name="Lucía Gorostidi García" userId="47dd1ba9af7dc0f3" providerId="LiveId" clId="{D3828468-1302-42A6-8BE7-E1161C97473B}" dt="2024-09-15T19:41:34.042" v="152" actId="478"/>
          <ac:spMkLst>
            <pc:docMk/>
            <pc:sldMk cId="0" sldId="258"/>
            <ac:spMk id="151" creationId="{00000000-0000-0000-0000-000000000000}"/>
          </ac:spMkLst>
        </pc:spChg>
        <pc:spChg chg="del">
          <ac:chgData name="Lucía Gorostidi García" userId="47dd1ba9af7dc0f3" providerId="LiveId" clId="{D3828468-1302-42A6-8BE7-E1161C97473B}" dt="2024-09-15T19:41:36.380" v="154" actId="478"/>
          <ac:spMkLst>
            <pc:docMk/>
            <pc:sldMk cId="0" sldId="258"/>
            <ac:spMk id="152" creationId="{00000000-0000-0000-0000-000000000000}"/>
          </ac:spMkLst>
        </pc:spChg>
      </pc:sldChg>
      <pc:sldChg chg="modSp mod">
        <pc:chgData name="Lucía Gorostidi García" userId="47dd1ba9af7dc0f3" providerId="LiveId" clId="{D3828468-1302-42A6-8BE7-E1161C97473B}" dt="2024-09-15T19:56:27.926" v="976"/>
        <pc:sldMkLst>
          <pc:docMk/>
          <pc:sldMk cId="0" sldId="259"/>
        </pc:sldMkLst>
        <pc:spChg chg="mod">
          <ac:chgData name="Lucía Gorostidi García" userId="47dd1ba9af7dc0f3" providerId="LiveId" clId="{D3828468-1302-42A6-8BE7-E1161C97473B}" dt="2024-09-15T19:55:52.613" v="973" actId="20577"/>
          <ac:spMkLst>
            <pc:docMk/>
            <pc:sldMk cId="0" sldId="259"/>
            <ac:spMk id="170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19:56:27.926" v="976"/>
          <ac:spMkLst>
            <pc:docMk/>
            <pc:sldMk cId="0" sldId="259"/>
            <ac:spMk id="171" creationId="{00000000-0000-0000-0000-000000000000}"/>
          </ac:spMkLst>
        </pc:spChg>
      </pc:sldChg>
      <pc:sldChg chg="del">
        <pc:chgData name="Lucía Gorostidi García" userId="47dd1ba9af7dc0f3" providerId="LiveId" clId="{D3828468-1302-42A6-8BE7-E1161C97473B}" dt="2024-09-15T19:59:59.252" v="1177" actId="47"/>
        <pc:sldMkLst>
          <pc:docMk/>
          <pc:sldMk cId="0" sldId="260"/>
        </pc:sldMkLst>
      </pc:sldChg>
      <pc:sldChg chg="del">
        <pc:chgData name="Lucía Gorostidi García" userId="47dd1ba9af7dc0f3" providerId="LiveId" clId="{D3828468-1302-42A6-8BE7-E1161C97473B}" dt="2024-09-15T20:00:00.226" v="1178" actId="47"/>
        <pc:sldMkLst>
          <pc:docMk/>
          <pc:sldMk cId="0" sldId="261"/>
        </pc:sldMkLst>
      </pc:sldChg>
      <pc:sldChg chg="delSp modSp del mod">
        <pc:chgData name="Lucía Gorostidi García" userId="47dd1ba9af7dc0f3" providerId="LiveId" clId="{D3828468-1302-42A6-8BE7-E1161C97473B}" dt="2024-09-15T20:11:50.995" v="1463" actId="47"/>
        <pc:sldMkLst>
          <pc:docMk/>
          <pc:sldMk cId="0" sldId="262"/>
        </pc:sldMkLst>
        <pc:spChg chg="mod">
          <ac:chgData name="Lucía Gorostidi García" userId="47dd1ba9af7dc0f3" providerId="LiveId" clId="{D3828468-1302-42A6-8BE7-E1161C97473B}" dt="2024-09-15T20:10:53.235" v="1454" actId="20577"/>
          <ac:spMkLst>
            <pc:docMk/>
            <pc:sldMk cId="0" sldId="262"/>
            <ac:spMk id="4" creationId="{536D9617-F99B-E5E2-33C0-FBD1766A2AFA}"/>
          </ac:spMkLst>
        </pc:spChg>
        <pc:spChg chg="del">
          <ac:chgData name="Lucía Gorostidi García" userId="47dd1ba9af7dc0f3" providerId="LiveId" clId="{D3828468-1302-42A6-8BE7-E1161C97473B}" dt="2024-09-15T20:11:04.111" v="1456" actId="478"/>
          <ac:spMkLst>
            <pc:docMk/>
            <pc:sldMk cId="0" sldId="262"/>
            <ac:spMk id="233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20:11:46.162" v="1462"/>
          <ac:spMkLst>
            <pc:docMk/>
            <pc:sldMk cId="0" sldId="262"/>
            <ac:spMk id="235" creationId="{00000000-0000-0000-0000-000000000000}"/>
          </ac:spMkLst>
        </pc:spChg>
      </pc:sldChg>
      <pc:sldChg chg="delSp modSp mod">
        <pc:chgData name="Lucía Gorostidi García" userId="47dd1ba9af7dc0f3" providerId="LiveId" clId="{D3828468-1302-42A6-8BE7-E1161C97473B}" dt="2024-09-15T20:12:52.974" v="1529" actId="207"/>
        <pc:sldMkLst>
          <pc:docMk/>
          <pc:sldMk cId="0" sldId="263"/>
        </pc:sldMkLst>
        <pc:spChg chg="mod">
          <ac:chgData name="Lucía Gorostidi García" userId="47dd1ba9af7dc0f3" providerId="LiveId" clId="{D3828468-1302-42A6-8BE7-E1161C97473B}" dt="2024-09-15T20:12:11.549" v="1523" actId="20577"/>
          <ac:spMkLst>
            <pc:docMk/>
            <pc:sldMk cId="0" sldId="263"/>
            <ac:spMk id="6" creationId="{ECDF4705-8BE5-AACA-15B5-A4412350E08E}"/>
          </ac:spMkLst>
        </pc:spChg>
        <pc:spChg chg="mod">
          <ac:chgData name="Lucía Gorostidi García" userId="47dd1ba9af7dc0f3" providerId="LiveId" clId="{D3828468-1302-42A6-8BE7-E1161C97473B}" dt="2024-09-15T20:12:52.974" v="1529" actId="207"/>
          <ac:spMkLst>
            <pc:docMk/>
            <pc:sldMk cId="0" sldId="263"/>
            <ac:spMk id="254" creationId="{00000000-0000-0000-0000-000000000000}"/>
          </ac:spMkLst>
        </pc:spChg>
        <pc:picChg chg="del">
          <ac:chgData name="Lucía Gorostidi García" userId="47dd1ba9af7dc0f3" providerId="LiveId" clId="{D3828468-1302-42A6-8BE7-E1161C97473B}" dt="2024-09-15T20:11:54.012" v="1464" actId="478"/>
          <ac:picMkLst>
            <pc:docMk/>
            <pc:sldMk cId="0" sldId="263"/>
            <ac:picMk id="2" creationId="{A7A8670E-318E-25A1-5457-7D95626E45B8}"/>
          </ac:picMkLst>
        </pc:picChg>
      </pc:sldChg>
      <pc:sldChg chg="del">
        <pc:chgData name="Lucía Gorostidi García" userId="47dd1ba9af7dc0f3" providerId="LiveId" clId="{D3828468-1302-42A6-8BE7-E1161C97473B}" dt="2024-09-15T20:34:14.939" v="2125" actId="47"/>
        <pc:sldMkLst>
          <pc:docMk/>
          <pc:sldMk cId="0" sldId="264"/>
        </pc:sldMkLst>
      </pc:sldChg>
      <pc:sldChg chg="del">
        <pc:chgData name="Lucía Gorostidi García" userId="47dd1ba9af7dc0f3" providerId="LiveId" clId="{D3828468-1302-42A6-8BE7-E1161C97473B}" dt="2024-09-15T20:34:15.299" v="2126" actId="47"/>
        <pc:sldMkLst>
          <pc:docMk/>
          <pc:sldMk cId="0" sldId="266"/>
        </pc:sldMkLst>
      </pc:sldChg>
      <pc:sldChg chg="del">
        <pc:chgData name="Lucía Gorostidi García" userId="47dd1ba9af7dc0f3" providerId="LiveId" clId="{D3828468-1302-42A6-8BE7-E1161C97473B}" dt="2024-09-15T20:34:17.232" v="2132" actId="47"/>
        <pc:sldMkLst>
          <pc:docMk/>
          <pc:sldMk cId="0" sldId="267"/>
        </pc:sldMkLst>
      </pc:sldChg>
      <pc:sldChg chg="del">
        <pc:chgData name="Lucía Gorostidi García" userId="47dd1ba9af7dc0f3" providerId="LiveId" clId="{D3828468-1302-42A6-8BE7-E1161C97473B}" dt="2024-09-15T20:34:17.480" v="2133" actId="47"/>
        <pc:sldMkLst>
          <pc:docMk/>
          <pc:sldMk cId="0" sldId="268"/>
        </pc:sldMkLst>
      </pc:sldChg>
      <pc:sldChg chg="del">
        <pc:chgData name="Lucía Gorostidi García" userId="47dd1ba9af7dc0f3" providerId="LiveId" clId="{D3828468-1302-42A6-8BE7-E1161C97473B}" dt="2024-09-15T20:34:17.779" v="2134" actId="47"/>
        <pc:sldMkLst>
          <pc:docMk/>
          <pc:sldMk cId="0" sldId="269"/>
        </pc:sldMkLst>
      </pc:sldChg>
      <pc:sldChg chg="del">
        <pc:chgData name="Lucía Gorostidi García" userId="47dd1ba9af7dc0f3" providerId="LiveId" clId="{D3828468-1302-42A6-8BE7-E1161C97473B}" dt="2024-09-15T20:34:18.046" v="2135" actId="47"/>
        <pc:sldMkLst>
          <pc:docMk/>
          <pc:sldMk cId="0" sldId="270"/>
        </pc:sldMkLst>
      </pc:sldChg>
      <pc:sldChg chg="del">
        <pc:chgData name="Lucía Gorostidi García" userId="47dd1ba9af7dc0f3" providerId="LiveId" clId="{D3828468-1302-42A6-8BE7-E1161C97473B}" dt="2024-09-15T20:34:18.328" v="2136" actId="47"/>
        <pc:sldMkLst>
          <pc:docMk/>
          <pc:sldMk cId="0" sldId="271"/>
        </pc:sldMkLst>
      </pc:sldChg>
      <pc:sldChg chg="del">
        <pc:chgData name="Lucía Gorostidi García" userId="47dd1ba9af7dc0f3" providerId="LiveId" clId="{D3828468-1302-42A6-8BE7-E1161C97473B}" dt="2024-09-15T20:35:00.654" v="2161" actId="47"/>
        <pc:sldMkLst>
          <pc:docMk/>
          <pc:sldMk cId="1365857733" sldId="272"/>
        </pc:sldMkLst>
      </pc:sldChg>
      <pc:sldChg chg="modSp mod">
        <pc:chgData name="Lucía Gorostidi García" userId="47dd1ba9af7dc0f3" providerId="LiveId" clId="{D3828468-1302-42A6-8BE7-E1161C97473B}" dt="2024-09-15T19:40:56.030" v="112" actId="20577"/>
        <pc:sldMkLst>
          <pc:docMk/>
          <pc:sldMk cId="3056017069" sldId="273"/>
        </pc:sldMkLst>
        <pc:spChg chg="mod">
          <ac:chgData name="Lucía Gorostidi García" userId="47dd1ba9af7dc0f3" providerId="LiveId" clId="{D3828468-1302-42A6-8BE7-E1161C97473B}" dt="2024-09-15T19:40:56.030" v="112" actId="20577"/>
          <ac:spMkLst>
            <pc:docMk/>
            <pc:sldMk cId="3056017069" sldId="273"/>
            <ac:spMk id="3" creationId="{70DD6A27-6A6C-C4B1-E2E3-71DC16CEC05F}"/>
          </ac:spMkLst>
        </pc:spChg>
      </pc:sldChg>
      <pc:sldChg chg="modSp mod">
        <pc:chgData name="Lucía Gorostidi García" userId="47dd1ba9af7dc0f3" providerId="LiveId" clId="{D3828468-1302-42A6-8BE7-E1161C97473B}" dt="2024-09-15T19:39:09.586" v="61" actId="20577"/>
        <pc:sldMkLst>
          <pc:docMk/>
          <pc:sldMk cId="1397117794" sldId="275"/>
        </pc:sldMkLst>
        <pc:spChg chg="mod">
          <ac:chgData name="Lucía Gorostidi García" userId="47dd1ba9af7dc0f3" providerId="LiveId" clId="{D3828468-1302-42A6-8BE7-E1161C97473B}" dt="2024-09-15T19:39:09.586" v="61" actId="20577"/>
          <ac:spMkLst>
            <pc:docMk/>
            <pc:sldMk cId="1397117794" sldId="275"/>
            <ac:spMk id="2" creationId="{76FDDA3D-3220-ACDA-1F03-1AD7D27826C8}"/>
          </ac:spMkLst>
        </pc:spChg>
      </pc:sldChg>
      <pc:sldChg chg="del">
        <pc:chgData name="Lucía Gorostidi García" userId="47dd1ba9af7dc0f3" providerId="LiveId" clId="{D3828468-1302-42A6-8BE7-E1161C97473B}" dt="2024-09-15T20:34:25.054" v="2149" actId="47"/>
        <pc:sldMkLst>
          <pc:docMk/>
          <pc:sldMk cId="0" sldId="278"/>
        </pc:sldMkLst>
      </pc:sldChg>
      <pc:sldChg chg="del">
        <pc:chgData name="Lucía Gorostidi García" userId="47dd1ba9af7dc0f3" providerId="LiveId" clId="{D3828468-1302-42A6-8BE7-E1161C97473B}" dt="2024-09-15T20:34:26.293" v="2152" actId="47"/>
        <pc:sldMkLst>
          <pc:docMk/>
          <pc:sldMk cId="0" sldId="282"/>
        </pc:sldMkLst>
      </pc:sldChg>
      <pc:sldChg chg="del">
        <pc:chgData name="Lucía Gorostidi García" userId="47dd1ba9af7dc0f3" providerId="LiveId" clId="{D3828468-1302-42A6-8BE7-E1161C97473B}" dt="2024-09-15T20:34:19.553" v="2139" actId="47"/>
        <pc:sldMkLst>
          <pc:docMk/>
          <pc:sldMk cId="0" sldId="292"/>
        </pc:sldMkLst>
      </pc:sldChg>
      <pc:sldChg chg="del">
        <pc:chgData name="Lucía Gorostidi García" userId="47dd1ba9af7dc0f3" providerId="LiveId" clId="{D3828468-1302-42A6-8BE7-E1161C97473B}" dt="2024-09-15T20:34:19.961" v="2140" actId="47"/>
        <pc:sldMkLst>
          <pc:docMk/>
          <pc:sldMk cId="0" sldId="293"/>
        </pc:sldMkLst>
      </pc:sldChg>
      <pc:sldChg chg="del">
        <pc:chgData name="Lucía Gorostidi García" userId="47dd1ba9af7dc0f3" providerId="LiveId" clId="{D3828468-1302-42A6-8BE7-E1161C97473B}" dt="2024-09-15T20:34:21.641" v="2143" actId="47"/>
        <pc:sldMkLst>
          <pc:docMk/>
          <pc:sldMk cId="0" sldId="294"/>
        </pc:sldMkLst>
      </pc:sldChg>
      <pc:sldChg chg="del">
        <pc:chgData name="Lucía Gorostidi García" userId="47dd1ba9af7dc0f3" providerId="LiveId" clId="{D3828468-1302-42A6-8BE7-E1161C97473B}" dt="2024-09-15T20:34:22.191" v="2144" actId="47"/>
        <pc:sldMkLst>
          <pc:docMk/>
          <pc:sldMk cId="0" sldId="296"/>
        </pc:sldMkLst>
      </pc:sldChg>
      <pc:sldChg chg="del">
        <pc:chgData name="Lucía Gorostidi García" userId="47dd1ba9af7dc0f3" providerId="LiveId" clId="{D3828468-1302-42A6-8BE7-E1161C97473B}" dt="2024-09-15T20:34:23.707" v="2147" actId="47"/>
        <pc:sldMkLst>
          <pc:docMk/>
          <pc:sldMk cId="0" sldId="297"/>
        </pc:sldMkLst>
      </pc:sldChg>
      <pc:sldChg chg="del">
        <pc:chgData name="Lucía Gorostidi García" userId="47dd1ba9af7dc0f3" providerId="LiveId" clId="{D3828468-1302-42A6-8BE7-E1161C97473B}" dt="2024-09-15T20:34:26.690" v="2153" actId="47"/>
        <pc:sldMkLst>
          <pc:docMk/>
          <pc:sldMk cId="0" sldId="298"/>
        </pc:sldMkLst>
      </pc:sldChg>
      <pc:sldChg chg="del">
        <pc:chgData name="Lucía Gorostidi García" userId="47dd1ba9af7dc0f3" providerId="LiveId" clId="{D3828468-1302-42A6-8BE7-E1161C97473B}" dt="2024-09-15T20:34:25.478" v="2150" actId="47"/>
        <pc:sldMkLst>
          <pc:docMk/>
          <pc:sldMk cId="0" sldId="299"/>
        </pc:sldMkLst>
      </pc:sldChg>
      <pc:sldChg chg="del">
        <pc:chgData name="Lucía Gorostidi García" userId="47dd1ba9af7dc0f3" providerId="LiveId" clId="{D3828468-1302-42A6-8BE7-E1161C97473B}" dt="2024-09-15T20:34:25.884" v="2151" actId="47"/>
        <pc:sldMkLst>
          <pc:docMk/>
          <pc:sldMk cId="0" sldId="300"/>
        </pc:sldMkLst>
      </pc:sldChg>
      <pc:sldChg chg="del">
        <pc:chgData name="Lucía Gorostidi García" userId="47dd1ba9af7dc0f3" providerId="LiveId" clId="{D3828468-1302-42A6-8BE7-E1161C97473B}" dt="2024-09-15T20:34:27.961" v="2155" actId="47"/>
        <pc:sldMkLst>
          <pc:docMk/>
          <pc:sldMk cId="0" sldId="302"/>
        </pc:sldMkLst>
      </pc:sldChg>
      <pc:sldChg chg="del">
        <pc:chgData name="Lucía Gorostidi García" userId="47dd1ba9af7dc0f3" providerId="LiveId" clId="{D3828468-1302-42A6-8BE7-E1161C97473B}" dt="2024-09-15T20:34:28.465" v="2156" actId="47"/>
        <pc:sldMkLst>
          <pc:docMk/>
          <pc:sldMk cId="0" sldId="303"/>
        </pc:sldMkLst>
      </pc:sldChg>
      <pc:sldChg chg="del">
        <pc:chgData name="Lucía Gorostidi García" userId="47dd1ba9af7dc0f3" providerId="LiveId" clId="{D3828468-1302-42A6-8BE7-E1161C97473B}" dt="2024-09-15T20:34:28.958" v="2157" actId="47"/>
        <pc:sldMkLst>
          <pc:docMk/>
          <pc:sldMk cId="0" sldId="306"/>
        </pc:sldMkLst>
      </pc:sldChg>
      <pc:sldChg chg="del">
        <pc:chgData name="Lucía Gorostidi García" userId="47dd1ba9af7dc0f3" providerId="LiveId" clId="{D3828468-1302-42A6-8BE7-E1161C97473B}" dt="2024-09-15T20:34:29.594" v="2158" actId="47"/>
        <pc:sldMkLst>
          <pc:docMk/>
          <pc:sldMk cId="0" sldId="308"/>
        </pc:sldMkLst>
      </pc:sldChg>
      <pc:sldChg chg="del">
        <pc:chgData name="Lucía Gorostidi García" userId="47dd1ba9af7dc0f3" providerId="LiveId" clId="{D3828468-1302-42A6-8BE7-E1161C97473B}" dt="2024-09-15T20:34:30.034" v="2159" actId="47"/>
        <pc:sldMkLst>
          <pc:docMk/>
          <pc:sldMk cId="0" sldId="311"/>
        </pc:sldMkLst>
      </pc:sldChg>
      <pc:sldChg chg="del">
        <pc:chgData name="Lucía Gorostidi García" userId="47dd1ba9af7dc0f3" providerId="LiveId" clId="{D3828468-1302-42A6-8BE7-E1161C97473B}" dt="2024-09-15T20:34:30.380" v="2160" actId="47"/>
        <pc:sldMkLst>
          <pc:docMk/>
          <pc:sldMk cId="0" sldId="312"/>
        </pc:sldMkLst>
      </pc:sldChg>
      <pc:sldChg chg="modSp mod">
        <pc:chgData name="Lucía Gorostidi García" userId="47dd1ba9af7dc0f3" providerId="LiveId" clId="{D3828468-1302-42A6-8BE7-E1161C97473B}" dt="2024-09-15T19:55:39.280" v="941" actId="20577"/>
        <pc:sldMkLst>
          <pc:docMk/>
          <pc:sldMk cId="3282635655" sldId="315"/>
        </pc:sldMkLst>
        <pc:spChg chg="mod">
          <ac:chgData name="Lucía Gorostidi García" userId="47dd1ba9af7dc0f3" providerId="LiveId" clId="{D3828468-1302-42A6-8BE7-E1161C97473B}" dt="2024-09-15T19:55:39.280" v="941" actId="20577"/>
          <ac:spMkLst>
            <pc:docMk/>
            <pc:sldMk cId="3282635655" sldId="315"/>
            <ac:spMk id="3" creationId="{70DD6A27-6A6C-C4B1-E2E3-71DC16CEC05F}"/>
          </ac:spMkLst>
        </pc:spChg>
      </pc:sldChg>
      <pc:sldChg chg="modSp mod">
        <pc:chgData name="Lucía Gorostidi García" userId="47dd1ba9af7dc0f3" providerId="LiveId" clId="{D3828468-1302-42A6-8BE7-E1161C97473B}" dt="2024-09-15T20:10:08.878" v="1420" actId="20577"/>
        <pc:sldMkLst>
          <pc:docMk/>
          <pc:sldMk cId="2934997200" sldId="316"/>
        </pc:sldMkLst>
        <pc:spChg chg="mod">
          <ac:chgData name="Lucía Gorostidi García" userId="47dd1ba9af7dc0f3" providerId="LiveId" clId="{D3828468-1302-42A6-8BE7-E1161C97473B}" dt="2024-09-15T20:10:08.878" v="1420" actId="20577"/>
          <ac:spMkLst>
            <pc:docMk/>
            <pc:sldMk cId="2934997200" sldId="316"/>
            <ac:spMk id="3" creationId="{70DD6A27-6A6C-C4B1-E2E3-71DC16CEC05F}"/>
          </ac:spMkLst>
        </pc:spChg>
      </pc:sldChg>
      <pc:sldChg chg="del">
        <pc:chgData name="Lucía Gorostidi García" userId="47dd1ba9af7dc0f3" providerId="LiveId" clId="{D3828468-1302-42A6-8BE7-E1161C97473B}" dt="2024-09-15T20:34:27.066" v="2154" actId="47"/>
        <pc:sldMkLst>
          <pc:docMk/>
          <pc:sldMk cId="4223099434" sldId="317"/>
        </pc:sldMkLst>
      </pc:sldChg>
      <pc:sldChg chg="del">
        <pc:chgData name="Lucía Gorostidi García" userId="47dd1ba9af7dc0f3" providerId="LiveId" clId="{D3828468-1302-42A6-8BE7-E1161C97473B}" dt="2024-09-15T20:34:18.924" v="2138" actId="47"/>
        <pc:sldMkLst>
          <pc:docMk/>
          <pc:sldMk cId="962833502" sldId="318"/>
        </pc:sldMkLst>
      </pc:sldChg>
      <pc:sldChg chg="del">
        <pc:chgData name="Lucía Gorostidi García" userId="47dd1ba9af7dc0f3" providerId="LiveId" clId="{D3828468-1302-42A6-8BE7-E1161C97473B}" dt="2024-09-15T20:34:23.088" v="2146" actId="47"/>
        <pc:sldMkLst>
          <pc:docMk/>
          <pc:sldMk cId="2563043639" sldId="319"/>
        </pc:sldMkLst>
      </pc:sldChg>
      <pc:sldChg chg="del">
        <pc:chgData name="Lucía Gorostidi García" userId="47dd1ba9af7dc0f3" providerId="LiveId" clId="{D3828468-1302-42A6-8BE7-E1161C97473B}" dt="2024-09-15T20:34:20.793" v="2142" actId="47"/>
        <pc:sldMkLst>
          <pc:docMk/>
          <pc:sldMk cId="916457444" sldId="320"/>
        </pc:sldMkLst>
      </pc:sldChg>
      <pc:sldChg chg="del">
        <pc:chgData name="Lucía Gorostidi García" userId="47dd1ba9af7dc0f3" providerId="LiveId" clId="{D3828468-1302-42A6-8BE7-E1161C97473B}" dt="2024-09-15T20:34:24.315" v="2148" actId="47"/>
        <pc:sldMkLst>
          <pc:docMk/>
          <pc:sldMk cId="543370431" sldId="322"/>
        </pc:sldMkLst>
      </pc:sldChg>
      <pc:sldChg chg="del">
        <pc:chgData name="Lucía Gorostidi García" userId="47dd1ba9af7dc0f3" providerId="LiveId" clId="{D3828468-1302-42A6-8BE7-E1161C97473B}" dt="2024-09-15T19:42:26.781" v="162" actId="47"/>
        <pc:sldMkLst>
          <pc:docMk/>
          <pc:sldMk cId="2871799136" sldId="323"/>
        </pc:sldMkLst>
      </pc:sldChg>
      <pc:sldChg chg="del">
        <pc:chgData name="Lucía Gorostidi García" userId="47dd1ba9af7dc0f3" providerId="LiveId" clId="{D3828468-1302-42A6-8BE7-E1161C97473B}" dt="2024-09-15T19:42:25.981" v="161" actId="47"/>
        <pc:sldMkLst>
          <pc:docMk/>
          <pc:sldMk cId="1957990197" sldId="326"/>
        </pc:sldMkLst>
      </pc:sldChg>
      <pc:sldChg chg="del">
        <pc:chgData name="Lucía Gorostidi García" userId="47dd1ba9af7dc0f3" providerId="LiveId" clId="{D3828468-1302-42A6-8BE7-E1161C97473B}" dt="2024-09-15T20:34:15.660" v="2127" actId="47"/>
        <pc:sldMkLst>
          <pc:docMk/>
          <pc:sldMk cId="3755756141" sldId="327"/>
        </pc:sldMkLst>
      </pc:sldChg>
      <pc:sldChg chg="del">
        <pc:chgData name="Lucía Gorostidi García" userId="47dd1ba9af7dc0f3" providerId="LiveId" clId="{D3828468-1302-42A6-8BE7-E1161C97473B}" dt="2024-09-15T20:34:16.005" v="2128" actId="47"/>
        <pc:sldMkLst>
          <pc:docMk/>
          <pc:sldMk cId="2400786904" sldId="328"/>
        </pc:sldMkLst>
      </pc:sldChg>
      <pc:sldChg chg="del">
        <pc:chgData name="Lucía Gorostidi García" userId="47dd1ba9af7dc0f3" providerId="LiveId" clId="{D3828468-1302-42A6-8BE7-E1161C97473B}" dt="2024-09-15T20:34:16.351" v="2129" actId="47"/>
        <pc:sldMkLst>
          <pc:docMk/>
          <pc:sldMk cId="2425645691" sldId="330"/>
        </pc:sldMkLst>
      </pc:sldChg>
      <pc:sldChg chg="del">
        <pc:chgData name="Lucía Gorostidi García" userId="47dd1ba9af7dc0f3" providerId="LiveId" clId="{D3828468-1302-42A6-8BE7-E1161C97473B}" dt="2024-09-15T20:34:18.595" v="2137" actId="47"/>
        <pc:sldMkLst>
          <pc:docMk/>
          <pc:sldMk cId="306698205" sldId="333"/>
        </pc:sldMkLst>
      </pc:sldChg>
      <pc:sldChg chg="del">
        <pc:chgData name="Lucía Gorostidi García" userId="47dd1ba9af7dc0f3" providerId="LiveId" clId="{D3828468-1302-42A6-8BE7-E1161C97473B}" dt="2024-09-15T20:34:22.710" v="2145" actId="47"/>
        <pc:sldMkLst>
          <pc:docMk/>
          <pc:sldMk cId="2242940583" sldId="334"/>
        </pc:sldMkLst>
      </pc:sldChg>
      <pc:sldChg chg="del">
        <pc:chgData name="Lucía Gorostidi García" userId="47dd1ba9af7dc0f3" providerId="LiveId" clId="{D3828468-1302-42A6-8BE7-E1161C97473B}" dt="2024-09-15T20:34:12.631" v="2121" actId="47"/>
        <pc:sldMkLst>
          <pc:docMk/>
          <pc:sldMk cId="974325338" sldId="335"/>
        </pc:sldMkLst>
      </pc:sldChg>
      <pc:sldChg chg="del">
        <pc:chgData name="Lucía Gorostidi García" userId="47dd1ba9af7dc0f3" providerId="LiveId" clId="{D3828468-1302-42A6-8BE7-E1161C97473B}" dt="2024-09-15T20:34:13.887" v="2122" actId="47"/>
        <pc:sldMkLst>
          <pc:docMk/>
          <pc:sldMk cId="3652084150" sldId="336"/>
        </pc:sldMkLst>
      </pc:sldChg>
      <pc:sldChg chg="del">
        <pc:chgData name="Lucía Gorostidi García" userId="47dd1ba9af7dc0f3" providerId="LiveId" clId="{D3828468-1302-42A6-8BE7-E1161C97473B}" dt="2024-09-15T20:34:14.249" v="2123" actId="47"/>
        <pc:sldMkLst>
          <pc:docMk/>
          <pc:sldMk cId="1562653274" sldId="337"/>
        </pc:sldMkLst>
      </pc:sldChg>
      <pc:sldChg chg="del">
        <pc:chgData name="Lucía Gorostidi García" userId="47dd1ba9af7dc0f3" providerId="LiveId" clId="{D3828468-1302-42A6-8BE7-E1161C97473B}" dt="2024-09-15T20:34:16.665" v="2130" actId="47"/>
        <pc:sldMkLst>
          <pc:docMk/>
          <pc:sldMk cId="3781981910" sldId="338"/>
        </pc:sldMkLst>
      </pc:sldChg>
      <pc:sldChg chg="del">
        <pc:chgData name="Lucía Gorostidi García" userId="47dd1ba9af7dc0f3" providerId="LiveId" clId="{D3828468-1302-42A6-8BE7-E1161C97473B}" dt="2024-09-15T20:34:16.947" v="2131" actId="47"/>
        <pc:sldMkLst>
          <pc:docMk/>
          <pc:sldMk cId="595933787" sldId="339"/>
        </pc:sldMkLst>
      </pc:sldChg>
      <pc:sldChg chg="del">
        <pc:chgData name="Lucía Gorostidi García" userId="47dd1ba9af7dc0f3" providerId="LiveId" clId="{D3828468-1302-42A6-8BE7-E1161C97473B}" dt="2024-09-15T20:34:14.594" v="2124" actId="47"/>
        <pc:sldMkLst>
          <pc:docMk/>
          <pc:sldMk cId="3483644391" sldId="340"/>
        </pc:sldMkLst>
      </pc:sldChg>
      <pc:sldChg chg="del">
        <pc:chgData name="Lucía Gorostidi García" userId="47dd1ba9af7dc0f3" providerId="LiveId" clId="{D3828468-1302-42A6-8BE7-E1161C97473B}" dt="2024-09-15T20:34:20.275" v="2141" actId="47"/>
        <pc:sldMkLst>
          <pc:docMk/>
          <pc:sldMk cId="2741205049" sldId="341"/>
        </pc:sldMkLst>
      </pc:sldChg>
      <pc:sldChg chg="modSp add mod">
        <pc:chgData name="Lucía Gorostidi García" userId="47dd1ba9af7dc0f3" providerId="LiveId" clId="{D3828468-1302-42A6-8BE7-E1161C97473B}" dt="2024-09-15T19:43:08.978" v="191" actId="12"/>
        <pc:sldMkLst>
          <pc:docMk/>
          <pc:sldMk cId="2867198279" sldId="342"/>
        </pc:sldMkLst>
        <pc:spChg chg="mod">
          <ac:chgData name="Lucía Gorostidi García" userId="47dd1ba9af7dc0f3" providerId="LiveId" clId="{D3828468-1302-42A6-8BE7-E1161C97473B}" dt="2024-09-15T19:42:41.154" v="186" actId="20577"/>
          <ac:spMkLst>
            <pc:docMk/>
            <pc:sldMk cId="2867198279" sldId="342"/>
            <ac:spMk id="3" creationId="{B09DEE00-F540-8B5E-4CA5-3B77147A6F99}"/>
          </ac:spMkLst>
        </pc:spChg>
        <pc:spChg chg="mod">
          <ac:chgData name="Lucía Gorostidi García" userId="47dd1ba9af7dc0f3" providerId="LiveId" clId="{D3828468-1302-42A6-8BE7-E1161C97473B}" dt="2024-09-15T19:43:08.978" v="191" actId="12"/>
          <ac:spMkLst>
            <pc:docMk/>
            <pc:sldMk cId="2867198279" sldId="342"/>
            <ac:spMk id="143" creationId="{00000000-0000-0000-0000-000000000000}"/>
          </ac:spMkLst>
        </pc:spChg>
      </pc:sldChg>
      <pc:sldChg chg="addSp delSp modSp add mod">
        <pc:chgData name="Lucía Gorostidi García" userId="47dd1ba9af7dc0f3" providerId="LiveId" clId="{D3828468-1302-42A6-8BE7-E1161C97473B}" dt="2024-09-15T19:46:40.493" v="280" actId="1076"/>
        <pc:sldMkLst>
          <pc:docMk/>
          <pc:sldMk cId="1024910633" sldId="343"/>
        </pc:sldMkLst>
        <pc:spChg chg="mod">
          <ac:chgData name="Lucía Gorostidi García" userId="47dd1ba9af7dc0f3" providerId="LiveId" clId="{D3828468-1302-42A6-8BE7-E1161C97473B}" dt="2024-09-15T19:43:37.928" v="200" actId="20577"/>
          <ac:spMkLst>
            <pc:docMk/>
            <pc:sldMk cId="1024910633" sldId="343"/>
            <ac:spMk id="3" creationId="{B09DEE00-F540-8B5E-4CA5-3B77147A6F99}"/>
          </ac:spMkLst>
        </pc:spChg>
        <pc:spChg chg="add del mod">
          <ac:chgData name="Lucía Gorostidi García" userId="47dd1ba9af7dc0f3" providerId="LiveId" clId="{D3828468-1302-42A6-8BE7-E1161C97473B}" dt="2024-09-15T19:46:27.754" v="277" actId="478"/>
          <ac:spMkLst>
            <pc:docMk/>
            <pc:sldMk cId="1024910633" sldId="343"/>
            <ac:spMk id="4" creationId="{4560FB59-8AB2-2CBA-EF8E-65B31D19ACFC}"/>
          </ac:spMkLst>
        </pc:spChg>
        <pc:spChg chg="mod">
          <ac:chgData name="Lucía Gorostidi García" userId="47dd1ba9af7dc0f3" providerId="LiveId" clId="{D3828468-1302-42A6-8BE7-E1161C97473B}" dt="2024-09-15T19:43:50.825" v="203"/>
          <ac:spMkLst>
            <pc:docMk/>
            <pc:sldMk cId="1024910633" sldId="343"/>
            <ac:spMk id="143" creationId="{00000000-0000-0000-0000-000000000000}"/>
          </ac:spMkLst>
        </pc:spChg>
        <pc:picChg chg="add del mod">
          <ac:chgData name="Lucía Gorostidi García" userId="47dd1ba9af7dc0f3" providerId="LiveId" clId="{D3828468-1302-42A6-8BE7-E1161C97473B}" dt="2024-09-15T19:45:20.888" v="267" actId="478"/>
          <ac:picMkLst>
            <pc:docMk/>
            <pc:sldMk cId="1024910633" sldId="343"/>
            <ac:picMk id="2" creationId="{562C2168-D343-7758-A434-394C9C945F76}"/>
          </ac:picMkLst>
        </pc:picChg>
        <pc:picChg chg="add mod">
          <ac:chgData name="Lucía Gorostidi García" userId="47dd1ba9af7dc0f3" providerId="LiveId" clId="{D3828468-1302-42A6-8BE7-E1161C97473B}" dt="2024-09-15T19:46:40.493" v="280" actId="1076"/>
          <ac:picMkLst>
            <pc:docMk/>
            <pc:sldMk cId="1024910633" sldId="343"/>
            <ac:picMk id="5" creationId="{DA1585B8-D745-C780-8F23-9000104F80A4}"/>
          </ac:picMkLst>
        </pc:picChg>
      </pc:sldChg>
      <pc:sldChg chg="delSp modSp add mod">
        <pc:chgData name="Lucía Gorostidi García" userId="47dd1ba9af7dc0f3" providerId="LiveId" clId="{D3828468-1302-42A6-8BE7-E1161C97473B}" dt="2024-09-15T19:46:20.720" v="276" actId="12"/>
        <pc:sldMkLst>
          <pc:docMk/>
          <pc:sldMk cId="4180469360" sldId="344"/>
        </pc:sldMkLst>
        <pc:spChg chg="mod">
          <ac:chgData name="Lucía Gorostidi García" userId="47dd1ba9af7dc0f3" providerId="LiveId" clId="{D3828468-1302-42A6-8BE7-E1161C97473B}" dt="2024-09-15T19:46:20.720" v="276" actId="12"/>
          <ac:spMkLst>
            <pc:docMk/>
            <pc:sldMk cId="4180469360" sldId="344"/>
            <ac:spMk id="4" creationId="{4560FB59-8AB2-2CBA-EF8E-65B31D19ACFC}"/>
          </ac:spMkLst>
        </pc:spChg>
        <pc:spChg chg="del">
          <ac:chgData name="Lucía Gorostidi García" userId="47dd1ba9af7dc0f3" providerId="LiveId" clId="{D3828468-1302-42A6-8BE7-E1161C97473B}" dt="2024-09-15T19:46:09.774" v="274" actId="478"/>
          <ac:spMkLst>
            <pc:docMk/>
            <pc:sldMk cId="4180469360" sldId="344"/>
            <ac:spMk id="143" creationId="{00000000-0000-0000-0000-000000000000}"/>
          </ac:spMkLst>
        </pc:spChg>
      </pc:sldChg>
      <pc:sldChg chg="modSp add mod">
        <pc:chgData name="Lucía Gorostidi García" userId="47dd1ba9af7dc0f3" providerId="LiveId" clId="{D3828468-1302-42A6-8BE7-E1161C97473B}" dt="2024-09-15T19:49:27.677" v="790" actId="113"/>
        <pc:sldMkLst>
          <pc:docMk/>
          <pc:sldMk cId="1835633840" sldId="345"/>
        </pc:sldMkLst>
        <pc:spChg chg="mod">
          <ac:chgData name="Lucía Gorostidi García" userId="47dd1ba9af7dc0f3" providerId="LiveId" clId="{D3828468-1302-42A6-8BE7-E1161C97473B}" dt="2024-09-15T19:49:27.677" v="790" actId="113"/>
          <ac:spMkLst>
            <pc:docMk/>
            <pc:sldMk cId="1835633840" sldId="345"/>
            <ac:spMk id="4" creationId="{4560FB59-8AB2-2CBA-EF8E-65B31D19ACFC}"/>
          </ac:spMkLst>
        </pc:spChg>
      </pc:sldChg>
      <pc:sldChg chg="addSp delSp modSp add mod ord">
        <pc:chgData name="Lucía Gorostidi García" userId="47dd1ba9af7dc0f3" providerId="LiveId" clId="{D3828468-1302-42A6-8BE7-E1161C97473B}" dt="2024-09-15T19:50:57.676" v="819"/>
        <pc:sldMkLst>
          <pc:docMk/>
          <pc:sldMk cId="4079218739" sldId="346"/>
        </pc:sldMkLst>
        <pc:spChg chg="mod">
          <ac:chgData name="Lucía Gorostidi García" userId="47dd1ba9af7dc0f3" providerId="LiveId" clId="{D3828468-1302-42A6-8BE7-E1161C97473B}" dt="2024-09-15T19:49:57.327" v="808" actId="20577"/>
          <ac:spMkLst>
            <pc:docMk/>
            <pc:sldMk cId="4079218739" sldId="346"/>
            <ac:spMk id="3" creationId="{B09DEE00-F540-8B5E-4CA5-3B77147A6F99}"/>
          </ac:spMkLst>
        </pc:spChg>
        <pc:spChg chg="mod">
          <ac:chgData name="Lucía Gorostidi García" userId="47dd1ba9af7dc0f3" providerId="LiveId" clId="{D3828468-1302-42A6-8BE7-E1161C97473B}" dt="2024-09-15T19:50:30.660" v="814"/>
          <ac:spMkLst>
            <pc:docMk/>
            <pc:sldMk cId="4079218739" sldId="346"/>
            <ac:spMk id="143" creationId="{00000000-0000-0000-0000-000000000000}"/>
          </ac:spMkLst>
        </pc:spChg>
        <pc:picChg chg="add mod">
          <ac:chgData name="Lucía Gorostidi García" userId="47dd1ba9af7dc0f3" providerId="LiveId" clId="{D3828468-1302-42A6-8BE7-E1161C97473B}" dt="2024-09-15T19:50:45.199" v="818" actId="1076"/>
          <ac:picMkLst>
            <pc:docMk/>
            <pc:sldMk cId="4079218739" sldId="346"/>
            <ac:picMk id="2" creationId="{65E88632-A1EB-F0F8-9D74-7265EF4E1E69}"/>
          </ac:picMkLst>
        </pc:picChg>
        <pc:picChg chg="add mod">
          <ac:chgData name="Lucía Gorostidi García" userId="47dd1ba9af7dc0f3" providerId="LiveId" clId="{D3828468-1302-42A6-8BE7-E1161C97473B}" dt="2024-09-15T19:50:57.676" v="819"/>
          <ac:picMkLst>
            <pc:docMk/>
            <pc:sldMk cId="4079218739" sldId="346"/>
            <ac:picMk id="4" creationId="{68F51D57-A9D1-F128-2DD1-1FBB600161B7}"/>
          </ac:picMkLst>
        </pc:picChg>
        <pc:picChg chg="del">
          <ac:chgData name="Lucía Gorostidi García" userId="47dd1ba9af7dc0f3" providerId="LiveId" clId="{D3828468-1302-42A6-8BE7-E1161C97473B}" dt="2024-09-15T19:49:59.325" v="809" actId="478"/>
          <ac:picMkLst>
            <pc:docMk/>
            <pc:sldMk cId="4079218739" sldId="346"/>
            <ac:picMk id="5" creationId="{DA1585B8-D745-C780-8F23-9000104F80A4}"/>
          </ac:picMkLst>
        </pc:picChg>
      </pc:sldChg>
      <pc:sldChg chg="delSp modSp add mod">
        <pc:chgData name="Lucía Gorostidi García" userId="47dd1ba9af7dc0f3" providerId="LiveId" clId="{D3828468-1302-42A6-8BE7-E1161C97473B}" dt="2024-09-15T19:52:01.762" v="857" actId="12"/>
        <pc:sldMkLst>
          <pc:docMk/>
          <pc:sldMk cId="2717289496" sldId="347"/>
        </pc:sldMkLst>
        <pc:spChg chg="mod">
          <ac:chgData name="Lucía Gorostidi García" userId="47dd1ba9af7dc0f3" providerId="LiveId" clId="{D3828468-1302-42A6-8BE7-E1161C97473B}" dt="2024-09-15T19:52:01.762" v="857" actId="12"/>
          <ac:spMkLst>
            <pc:docMk/>
            <pc:sldMk cId="2717289496" sldId="347"/>
            <ac:spMk id="143" creationId="{00000000-0000-0000-0000-000000000000}"/>
          </ac:spMkLst>
        </pc:spChg>
        <pc:picChg chg="del">
          <ac:chgData name="Lucía Gorostidi García" userId="47dd1ba9af7dc0f3" providerId="LiveId" clId="{D3828468-1302-42A6-8BE7-E1161C97473B}" dt="2024-09-15T19:51:22.259" v="850" actId="478"/>
          <ac:picMkLst>
            <pc:docMk/>
            <pc:sldMk cId="2717289496" sldId="347"/>
            <ac:picMk id="2" creationId="{65E88632-A1EB-F0F8-9D74-7265EF4E1E69}"/>
          </ac:picMkLst>
        </pc:picChg>
      </pc:sldChg>
      <pc:sldChg chg="modSp add mod">
        <pc:chgData name="Lucía Gorostidi García" userId="47dd1ba9af7dc0f3" providerId="LiveId" clId="{D3828468-1302-42A6-8BE7-E1161C97473B}" dt="2024-09-15T19:54:03.718" v="919" actId="108"/>
        <pc:sldMkLst>
          <pc:docMk/>
          <pc:sldMk cId="3531123279" sldId="348"/>
        </pc:sldMkLst>
        <pc:spChg chg="mod">
          <ac:chgData name="Lucía Gorostidi García" userId="47dd1ba9af7dc0f3" providerId="LiveId" clId="{D3828468-1302-42A6-8BE7-E1161C97473B}" dt="2024-09-15T19:54:03.718" v="919" actId="108"/>
          <ac:spMkLst>
            <pc:docMk/>
            <pc:sldMk cId="3531123279" sldId="348"/>
            <ac:spMk id="143" creationId="{00000000-0000-0000-0000-000000000000}"/>
          </ac:spMkLst>
        </pc:spChg>
      </pc:sldChg>
      <pc:sldChg chg="addSp delSp modSp add mod">
        <pc:chgData name="Lucía Gorostidi García" userId="47dd1ba9af7dc0f3" providerId="LiveId" clId="{D3828468-1302-42A6-8BE7-E1161C97473B}" dt="2024-09-15T19:58:24.947" v="1036" actId="1035"/>
        <pc:sldMkLst>
          <pc:docMk/>
          <pc:sldMk cId="400131251" sldId="349"/>
        </pc:sldMkLst>
        <pc:spChg chg="add mod">
          <ac:chgData name="Lucía Gorostidi García" userId="47dd1ba9af7dc0f3" providerId="LiveId" clId="{D3828468-1302-42A6-8BE7-E1161C97473B}" dt="2024-09-15T19:57:58.189" v="994" actId="1076"/>
          <ac:spMkLst>
            <pc:docMk/>
            <pc:sldMk cId="400131251" sldId="349"/>
            <ac:spMk id="2" creationId="{5313FD44-EEB5-7318-CB83-146BD18F1A68}"/>
          </ac:spMkLst>
        </pc:spChg>
        <pc:spChg chg="add mod">
          <ac:chgData name="Lucía Gorostidi García" userId="47dd1ba9af7dc0f3" providerId="LiveId" clId="{D3828468-1302-42A6-8BE7-E1161C97473B}" dt="2024-09-15T19:58:24.947" v="1036" actId="1035"/>
          <ac:spMkLst>
            <pc:docMk/>
            <pc:sldMk cId="400131251" sldId="349"/>
            <ac:spMk id="3" creationId="{AF4A9C85-A045-9CFA-6D64-C6ADB1C0FAE2}"/>
          </ac:spMkLst>
        </pc:spChg>
        <pc:spChg chg="del">
          <ac:chgData name="Lucía Gorostidi García" userId="47dd1ba9af7dc0f3" providerId="LiveId" clId="{D3828468-1302-42A6-8BE7-E1161C97473B}" dt="2024-09-15T19:58:03.802" v="995" actId="478"/>
          <ac:spMkLst>
            <pc:docMk/>
            <pc:sldMk cId="400131251" sldId="349"/>
            <ac:spMk id="169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19:56:54.166" v="984" actId="20577"/>
          <ac:spMkLst>
            <pc:docMk/>
            <pc:sldMk cId="400131251" sldId="349"/>
            <ac:spMk id="170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19:58:19.518" v="998" actId="14100"/>
          <ac:spMkLst>
            <pc:docMk/>
            <pc:sldMk cId="400131251" sldId="349"/>
            <ac:spMk id="171" creationId="{00000000-0000-0000-0000-000000000000}"/>
          </ac:spMkLst>
        </pc:spChg>
      </pc:sldChg>
      <pc:sldChg chg="addSp delSp modSp add mod">
        <pc:chgData name="Lucía Gorostidi García" userId="47dd1ba9af7dc0f3" providerId="LiveId" clId="{D3828468-1302-42A6-8BE7-E1161C97473B}" dt="2024-09-15T19:59:44.904" v="1176" actId="1076"/>
        <pc:sldMkLst>
          <pc:docMk/>
          <pc:sldMk cId="2003917286" sldId="350"/>
        </pc:sldMkLst>
        <pc:spChg chg="del">
          <ac:chgData name="Lucía Gorostidi García" userId="47dd1ba9af7dc0f3" providerId="LiveId" clId="{D3828468-1302-42A6-8BE7-E1161C97473B}" dt="2024-09-15T19:59:24.932" v="1169" actId="478"/>
          <ac:spMkLst>
            <pc:docMk/>
            <pc:sldMk cId="2003917286" sldId="350"/>
            <ac:spMk id="2" creationId="{5313FD44-EEB5-7318-CB83-146BD18F1A68}"/>
          </ac:spMkLst>
        </pc:spChg>
        <pc:spChg chg="del">
          <ac:chgData name="Lucía Gorostidi García" userId="47dd1ba9af7dc0f3" providerId="LiveId" clId="{D3828468-1302-42A6-8BE7-E1161C97473B}" dt="2024-09-15T19:59:21.886" v="1168" actId="478"/>
          <ac:spMkLst>
            <pc:docMk/>
            <pc:sldMk cId="2003917286" sldId="350"/>
            <ac:spMk id="3" creationId="{AF4A9C85-A045-9CFA-6D64-C6ADB1C0FAE2}"/>
          </ac:spMkLst>
        </pc:spChg>
        <pc:spChg chg="add mod">
          <ac:chgData name="Lucía Gorostidi García" userId="47dd1ba9af7dc0f3" providerId="LiveId" clId="{D3828468-1302-42A6-8BE7-E1161C97473B}" dt="2024-09-15T19:59:44.904" v="1176" actId="1076"/>
          <ac:spMkLst>
            <pc:docMk/>
            <pc:sldMk cId="2003917286" sldId="350"/>
            <ac:spMk id="4" creationId="{B55FB869-D8ED-B0B0-A8D6-D07E5780B851}"/>
          </ac:spMkLst>
        </pc:spChg>
        <pc:spChg chg="mod">
          <ac:chgData name="Lucía Gorostidi García" userId="47dd1ba9af7dc0f3" providerId="LiveId" clId="{D3828468-1302-42A6-8BE7-E1161C97473B}" dt="2024-09-15T19:58:47.457" v="1051" actId="20577"/>
          <ac:spMkLst>
            <pc:docMk/>
            <pc:sldMk cId="2003917286" sldId="350"/>
            <ac:spMk id="170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19:59:39.567" v="1174" actId="14100"/>
          <ac:spMkLst>
            <pc:docMk/>
            <pc:sldMk cId="2003917286" sldId="350"/>
            <ac:spMk id="171" creationId="{00000000-0000-0000-0000-000000000000}"/>
          </ac:spMkLst>
        </pc:spChg>
      </pc:sldChg>
      <pc:sldChg chg="addSp delSp modSp add mod">
        <pc:chgData name="Lucía Gorostidi García" userId="47dd1ba9af7dc0f3" providerId="LiveId" clId="{D3828468-1302-42A6-8BE7-E1161C97473B}" dt="2024-09-15T20:00:50.834" v="1205" actId="1076"/>
        <pc:sldMkLst>
          <pc:docMk/>
          <pc:sldMk cId="2666794672" sldId="351"/>
        </pc:sldMkLst>
        <pc:spChg chg="add mod">
          <ac:chgData name="Lucía Gorostidi García" userId="47dd1ba9af7dc0f3" providerId="LiveId" clId="{D3828468-1302-42A6-8BE7-E1161C97473B}" dt="2024-09-15T20:00:50.834" v="1205" actId="1076"/>
          <ac:spMkLst>
            <pc:docMk/>
            <pc:sldMk cId="2666794672" sldId="351"/>
            <ac:spMk id="2" creationId="{179611FB-B0F2-6833-424F-A0A6E17BA9A1}"/>
          </ac:spMkLst>
        </pc:spChg>
        <pc:spChg chg="del">
          <ac:chgData name="Lucía Gorostidi García" userId="47dd1ba9af7dc0f3" providerId="LiveId" clId="{D3828468-1302-42A6-8BE7-E1161C97473B}" dt="2024-09-15T20:00:21.033" v="1196" actId="478"/>
          <ac:spMkLst>
            <pc:docMk/>
            <pc:sldMk cId="2666794672" sldId="351"/>
            <ac:spMk id="4" creationId="{B55FB869-D8ED-B0B0-A8D6-D07E5780B851}"/>
          </ac:spMkLst>
        </pc:spChg>
        <pc:spChg chg="mod">
          <ac:chgData name="Lucía Gorostidi García" userId="47dd1ba9af7dc0f3" providerId="LiveId" clId="{D3828468-1302-42A6-8BE7-E1161C97473B}" dt="2024-09-15T20:00:19.383" v="1195" actId="20577"/>
          <ac:spMkLst>
            <pc:docMk/>
            <pc:sldMk cId="2666794672" sldId="351"/>
            <ac:spMk id="170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20:00:28.915" v="1199"/>
          <ac:spMkLst>
            <pc:docMk/>
            <pc:sldMk cId="2666794672" sldId="351"/>
            <ac:spMk id="171" creationId="{00000000-0000-0000-0000-000000000000}"/>
          </ac:spMkLst>
        </pc:spChg>
      </pc:sldChg>
      <pc:sldChg chg="addSp delSp modSp add mod">
        <pc:chgData name="Lucía Gorostidi García" userId="47dd1ba9af7dc0f3" providerId="LiveId" clId="{D3828468-1302-42A6-8BE7-E1161C97473B}" dt="2024-09-15T20:04:28.966" v="1264" actId="14100"/>
        <pc:sldMkLst>
          <pc:docMk/>
          <pc:sldMk cId="3211034852" sldId="352"/>
        </pc:sldMkLst>
        <pc:spChg chg="mod">
          <ac:chgData name="Lucía Gorostidi García" userId="47dd1ba9af7dc0f3" providerId="LiveId" clId="{D3828468-1302-42A6-8BE7-E1161C97473B}" dt="2024-09-15T20:04:02.093" v="1257" actId="1037"/>
          <ac:spMkLst>
            <pc:docMk/>
            <pc:sldMk cId="3211034852" sldId="352"/>
            <ac:spMk id="2" creationId="{179611FB-B0F2-6833-424F-A0A6E17BA9A1}"/>
          </ac:spMkLst>
        </pc:spChg>
        <pc:spChg chg="add del mod">
          <ac:chgData name="Lucía Gorostidi García" userId="47dd1ba9af7dc0f3" providerId="LiveId" clId="{D3828468-1302-42A6-8BE7-E1161C97473B}" dt="2024-09-15T20:03:44.249" v="1219" actId="478"/>
          <ac:spMkLst>
            <pc:docMk/>
            <pc:sldMk cId="3211034852" sldId="352"/>
            <ac:spMk id="3" creationId="{B2763D1B-2C8B-1C74-4456-7C62F4CA2F32}"/>
          </ac:spMkLst>
        </pc:spChg>
        <pc:spChg chg="add del mod">
          <ac:chgData name="Lucía Gorostidi García" userId="47dd1ba9af7dc0f3" providerId="LiveId" clId="{D3828468-1302-42A6-8BE7-E1161C97473B}" dt="2024-09-15T20:03:49.892" v="1221" actId="478"/>
          <ac:spMkLst>
            <pc:docMk/>
            <pc:sldMk cId="3211034852" sldId="352"/>
            <ac:spMk id="4" creationId="{2AE9BABB-99D0-F6A3-06B3-28EF88132BB1}"/>
          </ac:spMkLst>
        </pc:spChg>
        <pc:spChg chg="add del">
          <ac:chgData name="Lucía Gorostidi García" userId="47dd1ba9af7dc0f3" providerId="LiveId" clId="{D3828468-1302-42A6-8BE7-E1161C97473B}" dt="2024-09-15T20:04:09.443" v="1259" actId="478"/>
          <ac:spMkLst>
            <pc:docMk/>
            <pc:sldMk cId="3211034852" sldId="352"/>
            <ac:spMk id="6" creationId="{4C3C1869-9CD2-A100-8663-2EB40DEBF600}"/>
          </ac:spMkLst>
        </pc:spChg>
        <pc:spChg chg="add del">
          <ac:chgData name="Lucía Gorostidi García" userId="47dd1ba9af7dc0f3" providerId="LiveId" clId="{D3828468-1302-42A6-8BE7-E1161C97473B}" dt="2024-09-15T20:04:16.675" v="1261" actId="478"/>
          <ac:spMkLst>
            <pc:docMk/>
            <pc:sldMk cId="3211034852" sldId="352"/>
            <ac:spMk id="8" creationId="{92842724-31D4-E46A-EF8F-CD66C78EA0EA}"/>
          </ac:spMkLst>
        </pc:spChg>
        <pc:spChg chg="add mod">
          <ac:chgData name="Lucía Gorostidi García" userId="47dd1ba9af7dc0f3" providerId="LiveId" clId="{D3828468-1302-42A6-8BE7-E1161C97473B}" dt="2024-09-15T20:04:28.966" v="1264" actId="14100"/>
          <ac:spMkLst>
            <pc:docMk/>
            <pc:sldMk cId="3211034852" sldId="352"/>
            <ac:spMk id="9" creationId="{E0BBB18C-10DA-8687-0DE4-F406CD918DEB}"/>
          </ac:spMkLst>
        </pc:spChg>
        <pc:spChg chg="mod">
          <ac:chgData name="Lucía Gorostidi García" userId="47dd1ba9af7dc0f3" providerId="LiveId" clId="{D3828468-1302-42A6-8BE7-E1161C97473B}" dt="2024-09-15T20:03:33.335" v="1217" actId="20577"/>
          <ac:spMkLst>
            <pc:docMk/>
            <pc:sldMk cId="3211034852" sldId="352"/>
            <ac:spMk id="170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20:03:58.347" v="1224"/>
          <ac:spMkLst>
            <pc:docMk/>
            <pc:sldMk cId="3211034852" sldId="352"/>
            <ac:spMk id="171" creationId="{00000000-0000-0000-0000-000000000000}"/>
          </ac:spMkLst>
        </pc:spChg>
      </pc:sldChg>
      <pc:sldChg chg="addSp delSp modSp add mod">
        <pc:chgData name="Lucía Gorostidi García" userId="47dd1ba9af7dc0f3" providerId="LiveId" clId="{D3828468-1302-42A6-8BE7-E1161C97473B}" dt="2024-09-15T20:05:19.020" v="1287" actId="1076"/>
        <pc:sldMkLst>
          <pc:docMk/>
          <pc:sldMk cId="3872790126" sldId="353"/>
        </pc:sldMkLst>
        <pc:spChg chg="del">
          <ac:chgData name="Lucía Gorostidi García" userId="47dd1ba9af7dc0f3" providerId="LiveId" clId="{D3828468-1302-42A6-8BE7-E1161C97473B}" dt="2024-09-15T20:05:10.156" v="1284" actId="478"/>
          <ac:spMkLst>
            <pc:docMk/>
            <pc:sldMk cId="3872790126" sldId="353"/>
            <ac:spMk id="2" creationId="{179611FB-B0F2-6833-424F-A0A6E17BA9A1}"/>
          </ac:spMkLst>
        </pc:spChg>
        <pc:spChg chg="add mod">
          <ac:chgData name="Lucía Gorostidi García" userId="47dd1ba9af7dc0f3" providerId="LiveId" clId="{D3828468-1302-42A6-8BE7-E1161C97473B}" dt="2024-09-15T20:05:19.020" v="1287" actId="1076"/>
          <ac:spMkLst>
            <pc:docMk/>
            <pc:sldMk cId="3872790126" sldId="353"/>
            <ac:spMk id="3" creationId="{2D14AB86-8F5B-79B1-C91F-AD107D1FD1DC}"/>
          </ac:spMkLst>
        </pc:spChg>
        <pc:spChg chg="del">
          <ac:chgData name="Lucía Gorostidi García" userId="47dd1ba9af7dc0f3" providerId="LiveId" clId="{D3828468-1302-42A6-8BE7-E1161C97473B}" dt="2024-09-15T20:05:11.078" v="1285" actId="478"/>
          <ac:spMkLst>
            <pc:docMk/>
            <pc:sldMk cId="3872790126" sldId="353"/>
            <ac:spMk id="9" creationId="{E0BBB18C-10DA-8687-0DE4-F406CD918DEB}"/>
          </ac:spMkLst>
        </pc:spChg>
        <pc:spChg chg="mod">
          <ac:chgData name="Lucía Gorostidi García" userId="47dd1ba9af7dc0f3" providerId="LiveId" clId="{D3828468-1302-42A6-8BE7-E1161C97473B}" dt="2024-09-15T20:04:58.806" v="1280" actId="20577"/>
          <ac:spMkLst>
            <pc:docMk/>
            <pc:sldMk cId="3872790126" sldId="353"/>
            <ac:spMk id="170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20:05:08.623" v="1283"/>
          <ac:spMkLst>
            <pc:docMk/>
            <pc:sldMk cId="3872790126" sldId="353"/>
            <ac:spMk id="171" creationId="{00000000-0000-0000-0000-000000000000}"/>
          </ac:spMkLst>
        </pc:spChg>
      </pc:sldChg>
      <pc:sldChg chg="addSp delSp modSp add mod">
        <pc:chgData name="Lucía Gorostidi García" userId="47dd1ba9af7dc0f3" providerId="LiveId" clId="{D3828468-1302-42A6-8BE7-E1161C97473B}" dt="2024-09-15T20:06:00.552" v="1306" actId="1076"/>
        <pc:sldMkLst>
          <pc:docMk/>
          <pc:sldMk cId="512891594" sldId="354"/>
        </pc:sldMkLst>
        <pc:spChg chg="add mod">
          <ac:chgData name="Lucía Gorostidi García" userId="47dd1ba9af7dc0f3" providerId="LiveId" clId="{D3828468-1302-42A6-8BE7-E1161C97473B}" dt="2024-09-15T20:06:00.552" v="1306" actId="1076"/>
          <ac:spMkLst>
            <pc:docMk/>
            <pc:sldMk cId="512891594" sldId="354"/>
            <ac:spMk id="2" creationId="{2295ADDE-685B-E1EA-E79C-85351C9185BB}"/>
          </ac:spMkLst>
        </pc:spChg>
        <pc:spChg chg="del">
          <ac:chgData name="Lucía Gorostidi García" userId="47dd1ba9af7dc0f3" providerId="LiveId" clId="{D3828468-1302-42A6-8BE7-E1161C97473B}" dt="2024-09-15T20:05:49.761" v="1303" actId="478"/>
          <ac:spMkLst>
            <pc:docMk/>
            <pc:sldMk cId="512891594" sldId="354"/>
            <ac:spMk id="3" creationId="{2D14AB86-8F5B-79B1-C91F-AD107D1FD1DC}"/>
          </ac:spMkLst>
        </pc:spChg>
        <pc:spChg chg="mod">
          <ac:chgData name="Lucía Gorostidi García" userId="47dd1ba9af7dc0f3" providerId="LiveId" clId="{D3828468-1302-42A6-8BE7-E1161C97473B}" dt="2024-09-15T20:05:33.359" v="1297" actId="20577"/>
          <ac:spMkLst>
            <pc:docMk/>
            <pc:sldMk cId="512891594" sldId="354"/>
            <ac:spMk id="170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20:05:47.800" v="1302"/>
          <ac:spMkLst>
            <pc:docMk/>
            <pc:sldMk cId="512891594" sldId="354"/>
            <ac:spMk id="171" creationId="{00000000-0000-0000-0000-000000000000}"/>
          </ac:spMkLst>
        </pc:spChg>
      </pc:sldChg>
      <pc:sldChg chg="addSp delSp modSp add mod">
        <pc:chgData name="Lucía Gorostidi García" userId="47dd1ba9af7dc0f3" providerId="LiveId" clId="{D3828468-1302-42A6-8BE7-E1161C97473B}" dt="2024-09-15T20:07:00.164" v="1326" actId="478"/>
        <pc:sldMkLst>
          <pc:docMk/>
          <pc:sldMk cId="1515516634" sldId="355"/>
        </pc:sldMkLst>
        <pc:spChg chg="del">
          <ac:chgData name="Lucía Gorostidi García" userId="47dd1ba9af7dc0f3" providerId="LiveId" clId="{D3828468-1302-42A6-8BE7-E1161C97473B}" dt="2024-09-15T20:06:15.847" v="1317" actId="478"/>
          <ac:spMkLst>
            <pc:docMk/>
            <pc:sldMk cId="1515516634" sldId="355"/>
            <ac:spMk id="2" creationId="{2295ADDE-685B-E1EA-E79C-85351C9185BB}"/>
          </ac:spMkLst>
        </pc:spChg>
        <pc:spChg chg="add del mod">
          <ac:chgData name="Lucía Gorostidi García" userId="47dd1ba9af7dc0f3" providerId="LiveId" clId="{D3828468-1302-42A6-8BE7-E1161C97473B}" dt="2024-09-15T20:06:36.061" v="1322" actId="478"/>
          <ac:spMkLst>
            <pc:docMk/>
            <pc:sldMk cId="1515516634" sldId="355"/>
            <ac:spMk id="3" creationId="{A14073DC-2728-3B51-C4F2-6AB6A0915C08}"/>
          </ac:spMkLst>
        </pc:spChg>
        <pc:spChg chg="mod">
          <ac:chgData name="Lucía Gorostidi García" userId="47dd1ba9af7dc0f3" providerId="LiveId" clId="{D3828468-1302-42A6-8BE7-E1161C97473B}" dt="2024-09-15T20:06:14.253" v="1316" actId="20577"/>
          <ac:spMkLst>
            <pc:docMk/>
            <pc:sldMk cId="1515516634" sldId="355"/>
            <ac:spMk id="170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20:06:27.073" v="1320"/>
          <ac:spMkLst>
            <pc:docMk/>
            <pc:sldMk cId="1515516634" sldId="355"/>
            <ac:spMk id="171" creationId="{00000000-0000-0000-0000-000000000000}"/>
          </ac:spMkLst>
        </pc:spChg>
        <pc:picChg chg="add del mod">
          <ac:chgData name="Lucía Gorostidi García" userId="47dd1ba9af7dc0f3" providerId="LiveId" clId="{D3828468-1302-42A6-8BE7-E1161C97473B}" dt="2024-09-15T20:06:36.061" v="1322" actId="478"/>
          <ac:picMkLst>
            <pc:docMk/>
            <pc:sldMk cId="1515516634" sldId="355"/>
            <ac:picMk id="4" creationId="{75BDBA72-0AEB-4D8C-F434-4335832E62D0}"/>
          </ac:picMkLst>
        </pc:picChg>
        <pc:picChg chg="add mod">
          <ac:chgData name="Lucía Gorostidi García" userId="47dd1ba9af7dc0f3" providerId="LiveId" clId="{D3828468-1302-42A6-8BE7-E1161C97473B}" dt="2024-09-15T20:06:48.758" v="1324" actId="1076"/>
          <ac:picMkLst>
            <pc:docMk/>
            <pc:sldMk cId="1515516634" sldId="355"/>
            <ac:picMk id="5" creationId="{2D80AF82-B237-DB83-98D8-7F641618449E}"/>
          </ac:picMkLst>
        </pc:picChg>
        <pc:picChg chg="add del mod">
          <ac:chgData name="Lucía Gorostidi García" userId="47dd1ba9af7dc0f3" providerId="LiveId" clId="{D3828468-1302-42A6-8BE7-E1161C97473B}" dt="2024-09-15T20:07:00.164" v="1326" actId="478"/>
          <ac:picMkLst>
            <pc:docMk/>
            <pc:sldMk cId="1515516634" sldId="355"/>
            <ac:picMk id="6" creationId="{465A1DDC-CCE2-8E4F-CA7F-F22AC8FA2983}"/>
          </ac:picMkLst>
        </pc:picChg>
      </pc:sldChg>
      <pc:sldChg chg="delSp modSp add mod">
        <pc:chgData name="Lucía Gorostidi García" userId="47dd1ba9af7dc0f3" providerId="LiveId" clId="{D3828468-1302-42A6-8BE7-E1161C97473B}" dt="2024-09-15T20:08:08.902" v="1365" actId="12"/>
        <pc:sldMkLst>
          <pc:docMk/>
          <pc:sldMk cId="5179116" sldId="356"/>
        </pc:sldMkLst>
        <pc:spChg chg="mod">
          <ac:chgData name="Lucía Gorostidi García" userId="47dd1ba9af7dc0f3" providerId="LiveId" clId="{D3828468-1302-42A6-8BE7-E1161C97473B}" dt="2024-09-15T20:08:08.902" v="1365" actId="12"/>
          <ac:spMkLst>
            <pc:docMk/>
            <pc:sldMk cId="5179116" sldId="356"/>
            <ac:spMk id="171" creationId="{00000000-0000-0000-0000-000000000000}"/>
          </ac:spMkLst>
        </pc:spChg>
        <pc:picChg chg="del">
          <ac:chgData name="Lucía Gorostidi García" userId="47dd1ba9af7dc0f3" providerId="LiveId" clId="{D3828468-1302-42A6-8BE7-E1161C97473B}" dt="2024-09-15T20:07:24.400" v="1360" actId="478"/>
          <ac:picMkLst>
            <pc:docMk/>
            <pc:sldMk cId="5179116" sldId="356"/>
            <ac:picMk id="5" creationId="{2D80AF82-B237-DB83-98D8-7F641618449E}"/>
          </ac:picMkLst>
        </pc:picChg>
      </pc:sldChg>
      <pc:sldChg chg="addSp modSp add mod">
        <pc:chgData name="Lucía Gorostidi García" userId="47dd1ba9af7dc0f3" providerId="LiveId" clId="{D3828468-1302-42A6-8BE7-E1161C97473B}" dt="2024-09-15T20:09:50.908" v="1392" actId="1076"/>
        <pc:sldMkLst>
          <pc:docMk/>
          <pc:sldMk cId="2243254061" sldId="357"/>
        </pc:sldMkLst>
        <pc:spChg chg="mod">
          <ac:chgData name="Lucía Gorostidi García" userId="47dd1ba9af7dc0f3" providerId="LiveId" clId="{D3828468-1302-42A6-8BE7-E1161C97473B}" dt="2024-09-15T20:08:23.269" v="1377" actId="20577"/>
          <ac:spMkLst>
            <pc:docMk/>
            <pc:sldMk cId="2243254061" sldId="357"/>
            <ac:spMk id="170" creationId="{00000000-0000-0000-0000-000000000000}"/>
          </ac:spMkLst>
        </pc:spChg>
        <pc:spChg chg="mod">
          <ac:chgData name="Lucía Gorostidi García" userId="47dd1ba9af7dc0f3" providerId="LiveId" clId="{D3828468-1302-42A6-8BE7-E1161C97473B}" dt="2024-09-15T20:09:32.365" v="1388"/>
          <ac:spMkLst>
            <pc:docMk/>
            <pc:sldMk cId="2243254061" sldId="357"/>
            <ac:spMk id="171" creationId="{00000000-0000-0000-0000-000000000000}"/>
          </ac:spMkLst>
        </pc:spChg>
        <pc:picChg chg="add mod">
          <ac:chgData name="Lucía Gorostidi García" userId="47dd1ba9af7dc0f3" providerId="LiveId" clId="{D3828468-1302-42A6-8BE7-E1161C97473B}" dt="2024-09-15T20:09:50.908" v="1392" actId="1076"/>
          <ac:picMkLst>
            <pc:docMk/>
            <pc:sldMk cId="2243254061" sldId="357"/>
            <ac:picMk id="2" creationId="{76538F78-25C2-D414-F2E7-BB50FDD167F0}"/>
          </ac:picMkLst>
        </pc:picChg>
      </pc:sldChg>
      <pc:sldChg chg="add">
        <pc:chgData name="Lucía Gorostidi García" userId="47dd1ba9af7dc0f3" providerId="LiveId" clId="{D3828468-1302-42A6-8BE7-E1161C97473B}" dt="2024-09-15T20:09:14.459" v="1385"/>
        <pc:sldMkLst>
          <pc:docMk/>
          <pc:sldMk cId="3913005538" sldId="358"/>
        </pc:sldMkLst>
      </pc:sldChg>
      <pc:sldChg chg="addSp modSp add mod">
        <pc:chgData name="Lucía Gorostidi García" userId="47dd1ba9af7dc0f3" providerId="LiveId" clId="{D3828468-1302-42A6-8BE7-E1161C97473B}" dt="2024-09-15T20:13:43.535" v="1558" actId="1076"/>
        <pc:sldMkLst>
          <pc:docMk/>
          <pc:sldMk cId="3135618599" sldId="359"/>
        </pc:sldMkLst>
        <pc:spChg chg="mod">
          <ac:chgData name="Lucía Gorostidi García" userId="47dd1ba9af7dc0f3" providerId="LiveId" clId="{D3828468-1302-42A6-8BE7-E1161C97473B}" dt="2024-09-15T20:13:10.962" v="1546" actId="20577"/>
          <ac:spMkLst>
            <pc:docMk/>
            <pc:sldMk cId="3135618599" sldId="359"/>
            <ac:spMk id="6" creationId="{ECDF4705-8BE5-AACA-15B5-A4412350E08E}"/>
          </ac:spMkLst>
        </pc:spChg>
        <pc:spChg chg="mod">
          <ac:chgData name="Lucía Gorostidi García" userId="47dd1ba9af7dc0f3" providerId="LiveId" clId="{D3828468-1302-42A6-8BE7-E1161C97473B}" dt="2024-09-15T20:13:23.219" v="1553" actId="20577"/>
          <ac:spMkLst>
            <pc:docMk/>
            <pc:sldMk cId="3135618599" sldId="359"/>
            <ac:spMk id="254" creationId="{00000000-0000-0000-0000-000000000000}"/>
          </ac:spMkLst>
        </pc:spChg>
        <pc:picChg chg="add mod">
          <ac:chgData name="Lucía Gorostidi García" userId="47dd1ba9af7dc0f3" providerId="LiveId" clId="{D3828468-1302-42A6-8BE7-E1161C97473B}" dt="2024-09-15T20:13:43.535" v="1558" actId="1076"/>
          <ac:picMkLst>
            <pc:docMk/>
            <pc:sldMk cId="3135618599" sldId="359"/>
            <ac:picMk id="2" creationId="{1C316E30-A390-A4CC-65DF-7044FEAC007F}"/>
          </ac:picMkLst>
        </pc:picChg>
      </pc:sldChg>
      <pc:sldChg chg="delSp modSp add mod">
        <pc:chgData name="Lucía Gorostidi García" userId="47dd1ba9af7dc0f3" providerId="LiveId" clId="{D3828468-1302-42A6-8BE7-E1161C97473B}" dt="2024-09-15T20:14:59.948" v="1585" actId="12"/>
        <pc:sldMkLst>
          <pc:docMk/>
          <pc:sldMk cId="729559051" sldId="360"/>
        </pc:sldMkLst>
        <pc:spChg chg="mod">
          <ac:chgData name="Lucía Gorostidi García" userId="47dd1ba9af7dc0f3" providerId="LiveId" clId="{D3828468-1302-42A6-8BE7-E1161C97473B}" dt="2024-09-15T20:14:59.948" v="1585" actId="12"/>
          <ac:spMkLst>
            <pc:docMk/>
            <pc:sldMk cId="729559051" sldId="360"/>
            <ac:spMk id="254" creationId="{00000000-0000-0000-0000-000000000000}"/>
          </ac:spMkLst>
        </pc:spChg>
        <pc:picChg chg="del">
          <ac:chgData name="Lucía Gorostidi García" userId="47dd1ba9af7dc0f3" providerId="LiveId" clId="{D3828468-1302-42A6-8BE7-E1161C97473B}" dt="2024-09-15T20:14:00.500" v="1560" actId="478"/>
          <ac:picMkLst>
            <pc:docMk/>
            <pc:sldMk cId="729559051" sldId="360"/>
            <ac:picMk id="2" creationId="{1C316E30-A390-A4CC-65DF-7044FEAC007F}"/>
          </ac:picMkLst>
        </pc:picChg>
      </pc:sldChg>
      <pc:sldChg chg="modSp add mod">
        <pc:chgData name="Lucía Gorostidi García" userId="47dd1ba9af7dc0f3" providerId="LiveId" clId="{D3828468-1302-42A6-8BE7-E1161C97473B}" dt="2024-09-15T20:16:00.780" v="1619" actId="207"/>
        <pc:sldMkLst>
          <pc:docMk/>
          <pc:sldMk cId="4154950767" sldId="361"/>
        </pc:sldMkLst>
        <pc:spChg chg="mod">
          <ac:chgData name="Lucía Gorostidi García" userId="47dd1ba9af7dc0f3" providerId="LiveId" clId="{D3828468-1302-42A6-8BE7-E1161C97473B}" dt="2024-09-15T20:16:00.780" v="1619" actId="207"/>
          <ac:spMkLst>
            <pc:docMk/>
            <pc:sldMk cId="4154950767" sldId="361"/>
            <ac:spMk id="254" creationId="{00000000-0000-0000-0000-000000000000}"/>
          </ac:spMkLst>
        </pc:spChg>
      </pc:sldChg>
      <pc:sldChg chg="modSp add mod">
        <pc:chgData name="Lucía Gorostidi García" userId="47dd1ba9af7dc0f3" providerId="LiveId" clId="{D3828468-1302-42A6-8BE7-E1161C97473B}" dt="2024-09-15T20:16:53.011" v="1655" actId="207"/>
        <pc:sldMkLst>
          <pc:docMk/>
          <pc:sldMk cId="3205454607" sldId="362"/>
        </pc:sldMkLst>
        <pc:spChg chg="mod">
          <ac:chgData name="Lucía Gorostidi García" userId="47dd1ba9af7dc0f3" providerId="LiveId" clId="{D3828468-1302-42A6-8BE7-E1161C97473B}" dt="2024-09-15T20:16:53.011" v="1655" actId="207"/>
          <ac:spMkLst>
            <pc:docMk/>
            <pc:sldMk cId="3205454607" sldId="362"/>
            <ac:spMk id="254" creationId="{00000000-0000-0000-0000-000000000000}"/>
          </ac:spMkLst>
        </pc:spChg>
      </pc:sldChg>
      <pc:sldChg chg="addSp delSp modSp add mod">
        <pc:chgData name="Lucía Gorostidi García" userId="47dd1ba9af7dc0f3" providerId="LiveId" clId="{D3828468-1302-42A6-8BE7-E1161C97473B}" dt="2024-09-15T20:18:05.687" v="1684" actId="478"/>
        <pc:sldMkLst>
          <pc:docMk/>
          <pc:sldMk cId="1328753929" sldId="363"/>
        </pc:sldMkLst>
        <pc:spChg chg="mod">
          <ac:chgData name="Lucía Gorostidi García" userId="47dd1ba9af7dc0f3" providerId="LiveId" clId="{D3828468-1302-42A6-8BE7-E1161C97473B}" dt="2024-09-15T20:17:13.665" v="1672" actId="20577"/>
          <ac:spMkLst>
            <pc:docMk/>
            <pc:sldMk cId="1328753929" sldId="363"/>
            <ac:spMk id="6" creationId="{ECDF4705-8BE5-AACA-15B5-A4412350E08E}"/>
          </ac:spMkLst>
        </pc:spChg>
        <pc:spChg chg="mod">
          <ac:chgData name="Lucía Gorostidi García" userId="47dd1ba9af7dc0f3" providerId="LiveId" clId="{D3828468-1302-42A6-8BE7-E1161C97473B}" dt="2024-09-15T20:17:36.226" v="1677" actId="207"/>
          <ac:spMkLst>
            <pc:docMk/>
            <pc:sldMk cId="1328753929" sldId="363"/>
            <ac:spMk id="254" creationId="{00000000-0000-0000-0000-000000000000}"/>
          </ac:spMkLst>
        </pc:spChg>
        <pc:picChg chg="add mod">
          <ac:chgData name="Lucía Gorostidi García" userId="47dd1ba9af7dc0f3" providerId="LiveId" clId="{D3828468-1302-42A6-8BE7-E1161C97473B}" dt="2024-09-15T20:17:57.009" v="1682" actId="1076"/>
          <ac:picMkLst>
            <pc:docMk/>
            <pc:sldMk cId="1328753929" sldId="363"/>
            <ac:picMk id="2" creationId="{6BB46031-E29F-7782-A300-70BC4B68D41A}"/>
          </ac:picMkLst>
        </pc:picChg>
        <pc:picChg chg="add del mod">
          <ac:chgData name="Lucía Gorostidi García" userId="47dd1ba9af7dc0f3" providerId="LiveId" clId="{D3828468-1302-42A6-8BE7-E1161C97473B}" dt="2024-09-15T20:18:05.687" v="1684" actId="478"/>
          <ac:picMkLst>
            <pc:docMk/>
            <pc:sldMk cId="1328753929" sldId="363"/>
            <ac:picMk id="4" creationId="{6348580C-9ED7-927F-91B8-E19E9B10DA5F}"/>
          </ac:picMkLst>
        </pc:picChg>
      </pc:sldChg>
      <pc:sldChg chg="delSp modSp add mod">
        <pc:chgData name="Lucía Gorostidi García" userId="47dd1ba9af7dc0f3" providerId="LiveId" clId="{D3828468-1302-42A6-8BE7-E1161C97473B}" dt="2024-09-15T20:20:32.712" v="1754" actId="20577"/>
        <pc:sldMkLst>
          <pc:docMk/>
          <pc:sldMk cId="3554308425" sldId="364"/>
        </pc:sldMkLst>
        <pc:spChg chg="mod">
          <ac:chgData name="Lucía Gorostidi García" userId="47dd1ba9af7dc0f3" providerId="LiveId" clId="{D3828468-1302-42A6-8BE7-E1161C97473B}" dt="2024-09-15T20:20:32.712" v="1754" actId="20577"/>
          <ac:spMkLst>
            <pc:docMk/>
            <pc:sldMk cId="3554308425" sldId="364"/>
            <ac:spMk id="254" creationId="{00000000-0000-0000-0000-000000000000}"/>
          </ac:spMkLst>
        </pc:spChg>
        <pc:picChg chg="del">
          <ac:chgData name="Lucía Gorostidi García" userId="47dd1ba9af7dc0f3" providerId="LiveId" clId="{D3828468-1302-42A6-8BE7-E1161C97473B}" dt="2024-09-15T20:18:13.191" v="1686" actId="478"/>
          <ac:picMkLst>
            <pc:docMk/>
            <pc:sldMk cId="3554308425" sldId="364"/>
            <ac:picMk id="2" creationId="{6BB46031-E29F-7782-A300-70BC4B68D41A}"/>
          </ac:picMkLst>
        </pc:picChg>
      </pc:sldChg>
      <pc:sldChg chg="modSp add mod">
        <pc:chgData name="Lucía Gorostidi García" userId="47dd1ba9af7dc0f3" providerId="LiveId" clId="{D3828468-1302-42A6-8BE7-E1161C97473B}" dt="2024-09-15T20:20:13.845" v="1733" actId="20577"/>
        <pc:sldMkLst>
          <pc:docMk/>
          <pc:sldMk cId="1337193672" sldId="365"/>
        </pc:sldMkLst>
        <pc:spChg chg="mod">
          <ac:chgData name="Lucía Gorostidi García" userId="47dd1ba9af7dc0f3" providerId="LiveId" clId="{D3828468-1302-42A6-8BE7-E1161C97473B}" dt="2024-09-15T20:20:13.845" v="1733" actId="20577"/>
          <ac:spMkLst>
            <pc:docMk/>
            <pc:sldMk cId="1337193672" sldId="365"/>
            <ac:spMk id="254" creationId="{00000000-0000-0000-0000-000000000000}"/>
          </ac:spMkLst>
        </pc:spChg>
      </pc:sldChg>
      <pc:sldChg chg="addSp modSp add mod">
        <pc:chgData name="Lucía Gorostidi García" userId="47dd1ba9af7dc0f3" providerId="LiveId" clId="{D3828468-1302-42A6-8BE7-E1161C97473B}" dt="2024-09-15T20:21:22.249" v="1768" actId="1076"/>
        <pc:sldMkLst>
          <pc:docMk/>
          <pc:sldMk cId="2555439463" sldId="366"/>
        </pc:sldMkLst>
        <pc:spChg chg="mod">
          <ac:chgData name="Lucía Gorostidi García" userId="47dd1ba9af7dc0f3" providerId="LiveId" clId="{D3828468-1302-42A6-8BE7-E1161C97473B}" dt="2024-09-15T20:20:51.866" v="1761" actId="20577"/>
          <ac:spMkLst>
            <pc:docMk/>
            <pc:sldMk cId="2555439463" sldId="366"/>
            <ac:spMk id="6" creationId="{ECDF4705-8BE5-AACA-15B5-A4412350E08E}"/>
          </ac:spMkLst>
        </pc:spChg>
        <pc:spChg chg="mod">
          <ac:chgData name="Lucía Gorostidi García" userId="47dd1ba9af7dc0f3" providerId="LiveId" clId="{D3828468-1302-42A6-8BE7-E1161C97473B}" dt="2024-09-15T20:21:05.991" v="1765" actId="207"/>
          <ac:spMkLst>
            <pc:docMk/>
            <pc:sldMk cId="2555439463" sldId="366"/>
            <ac:spMk id="254" creationId="{00000000-0000-0000-0000-000000000000}"/>
          </ac:spMkLst>
        </pc:spChg>
        <pc:picChg chg="add mod">
          <ac:chgData name="Lucía Gorostidi García" userId="47dd1ba9af7dc0f3" providerId="LiveId" clId="{D3828468-1302-42A6-8BE7-E1161C97473B}" dt="2024-09-15T20:21:22.249" v="1768" actId="1076"/>
          <ac:picMkLst>
            <pc:docMk/>
            <pc:sldMk cId="2555439463" sldId="366"/>
            <ac:picMk id="2" creationId="{CC4B0FD1-1160-0BB4-78B3-DF59407C07CA}"/>
          </ac:picMkLst>
        </pc:picChg>
      </pc:sldChg>
      <pc:sldChg chg="delSp modSp add mod">
        <pc:chgData name="Lucía Gorostidi García" userId="47dd1ba9af7dc0f3" providerId="LiveId" clId="{D3828468-1302-42A6-8BE7-E1161C97473B}" dt="2024-09-15T20:22:24.953" v="1796" actId="12"/>
        <pc:sldMkLst>
          <pc:docMk/>
          <pc:sldMk cId="564635641" sldId="367"/>
        </pc:sldMkLst>
        <pc:spChg chg="mod">
          <ac:chgData name="Lucía Gorostidi García" userId="47dd1ba9af7dc0f3" providerId="LiveId" clId="{D3828468-1302-42A6-8BE7-E1161C97473B}" dt="2024-09-15T20:22:24.953" v="1796" actId="12"/>
          <ac:spMkLst>
            <pc:docMk/>
            <pc:sldMk cId="564635641" sldId="367"/>
            <ac:spMk id="254" creationId="{00000000-0000-0000-0000-000000000000}"/>
          </ac:spMkLst>
        </pc:spChg>
        <pc:picChg chg="del">
          <ac:chgData name="Lucía Gorostidi García" userId="47dd1ba9af7dc0f3" providerId="LiveId" clId="{D3828468-1302-42A6-8BE7-E1161C97473B}" dt="2024-09-15T20:21:39.578" v="1770" actId="478"/>
          <ac:picMkLst>
            <pc:docMk/>
            <pc:sldMk cId="564635641" sldId="367"/>
            <ac:picMk id="2" creationId="{CC4B0FD1-1160-0BB4-78B3-DF59407C07CA}"/>
          </ac:picMkLst>
        </pc:picChg>
      </pc:sldChg>
      <pc:sldChg chg="modSp add mod">
        <pc:chgData name="Lucía Gorostidi García" userId="47dd1ba9af7dc0f3" providerId="LiveId" clId="{D3828468-1302-42A6-8BE7-E1161C97473B}" dt="2024-09-15T20:23:18.093" v="1808" actId="207"/>
        <pc:sldMkLst>
          <pc:docMk/>
          <pc:sldMk cId="2577749735" sldId="368"/>
        </pc:sldMkLst>
        <pc:spChg chg="mod">
          <ac:chgData name="Lucía Gorostidi García" userId="47dd1ba9af7dc0f3" providerId="LiveId" clId="{D3828468-1302-42A6-8BE7-E1161C97473B}" dt="2024-09-15T20:22:45.455" v="1800" actId="20577"/>
          <ac:spMkLst>
            <pc:docMk/>
            <pc:sldMk cId="2577749735" sldId="368"/>
            <ac:spMk id="6" creationId="{ECDF4705-8BE5-AACA-15B5-A4412350E08E}"/>
          </ac:spMkLst>
        </pc:spChg>
        <pc:spChg chg="mod">
          <ac:chgData name="Lucía Gorostidi García" userId="47dd1ba9af7dc0f3" providerId="LiveId" clId="{D3828468-1302-42A6-8BE7-E1161C97473B}" dt="2024-09-15T20:23:18.093" v="1808" actId="207"/>
          <ac:spMkLst>
            <pc:docMk/>
            <pc:sldMk cId="2577749735" sldId="368"/>
            <ac:spMk id="254" creationId="{00000000-0000-0000-0000-000000000000}"/>
          </ac:spMkLst>
        </pc:spChg>
      </pc:sldChg>
      <pc:sldChg chg="addSp modSp add mod ord">
        <pc:chgData name="Lucía Gorostidi García" userId="47dd1ba9af7dc0f3" providerId="LiveId" clId="{D3828468-1302-42A6-8BE7-E1161C97473B}" dt="2024-09-15T20:24:07.157" v="1820" actId="1076"/>
        <pc:sldMkLst>
          <pc:docMk/>
          <pc:sldMk cId="2651656893" sldId="369"/>
        </pc:sldMkLst>
        <pc:spChg chg="mod">
          <ac:chgData name="Lucía Gorostidi García" userId="47dd1ba9af7dc0f3" providerId="LiveId" clId="{D3828468-1302-42A6-8BE7-E1161C97473B}" dt="2024-09-15T20:23:50.055" v="1818"/>
          <ac:spMkLst>
            <pc:docMk/>
            <pc:sldMk cId="2651656893" sldId="369"/>
            <ac:spMk id="254" creationId="{00000000-0000-0000-0000-000000000000}"/>
          </ac:spMkLst>
        </pc:spChg>
        <pc:picChg chg="add mod">
          <ac:chgData name="Lucía Gorostidi García" userId="47dd1ba9af7dc0f3" providerId="LiveId" clId="{D3828468-1302-42A6-8BE7-E1161C97473B}" dt="2024-09-15T20:24:07.157" v="1820" actId="1076"/>
          <ac:picMkLst>
            <pc:docMk/>
            <pc:sldMk cId="2651656893" sldId="369"/>
            <ac:picMk id="2" creationId="{8AC0F696-D103-A1ED-16E0-788FD11C87C6}"/>
          </ac:picMkLst>
        </pc:picChg>
      </pc:sldChg>
      <pc:sldChg chg="modSp add mod">
        <pc:chgData name="Lucía Gorostidi García" userId="47dd1ba9af7dc0f3" providerId="LiveId" clId="{D3828468-1302-42A6-8BE7-E1161C97473B}" dt="2024-09-15T20:25:26.408" v="1898" actId="207"/>
        <pc:sldMkLst>
          <pc:docMk/>
          <pc:sldMk cId="7661056" sldId="370"/>
        </pc:sldMkLst>
        <pc:spChg chg="mod">
          <ac:chgData name="Lucía Gorostidi García" userId="47dd1ba9af7dc0f3" providerId="LiveId" clId="{D3828468-1302-42A6-8BE7-E1161C97473B}" dt="2024-09-15T20:25:26.408" v="1898" actId="207"/>
          <ac:spMkLst>
            <pc:docMk/>
            <pc:sldMk cId="7661056" sldId="370"/>
            <ac:spMk id="254" creationId="{00000000-0000-0000-0000-000000000000}"/>
          </ac:spMkLst>
        </pc:spChg>
      </pc:sldChg>
      <pc:sldChg chg="addSp modSp add mod">
        <pc:chgData name="Lucía Gorostidi García" userId="47dd1ba9af7dc0f3" providerId="LiveId" clId="{D3828468-1302-42A6-8BE7-E1161C97473B}" dt="2024-09-15T20:27:36.206" v="1940" actId="14"/>
        <pc:sldMkLst>
          <pc:docMk/>
          <pc:sldMk cId="3771405183" sldId="371"/>
        </pc:sldMkLst>
        <pc:spChg chg="mod">
          <ac:chgData name="Lucía Gorostidi García" userId="47dd1ba9af7dc0f3" providerId="LiveId" clId="{D3828468-1302-42A6-8BE7-E1161C97473B}" dt="2024-09-15T20:27:36.206" v="1940" actId="14"/>
          <ac:spMkLst>
            <pc:docMk/>
            <pc:sldMk cId="3771405183" sldId="371"/>
            <ac:spMk id="254" creationId="{00000000-0000-0000-0000-000000000000}"/>
          </ac:spMkLst>
        </pc:spChg>
        <pc:picChg chg="add mod">
          <ac:chgData name="Lucía Gorostidi García" userId="47dd1ba9af7dc0f3" providerId="LiveId" clId="{D3828468-1302-42A6-8BE7-E1161C97473B}" dt="2024-09-15T20:26:22.185" v="1926" actId="1076"/>
          <ac:picMkLst>
            <pc:docMk/>
            <pc:sldMk cId="3771405183" sldId="371"/>
            <ac:picMk id="2" creationId="{D31426F8-749E-A415-AF7A-F766576C999E}"/>
          </ac:picMkLst>
        </pc:picChg>
      </pc:sldChg>
      <pc:sldChg chg="delSp modSp add mod">
        <pc:chgData name="Lucía Gorostidi García" userId="47dd1ba9af7dc0f3" providerId="LiveId" clId="{D3828468-1302-42A6-8BE7-E1161C97473B}" dt="2024-09-15T20:27:42.597" v="1941" actId="12"/>
        <pc:sldMkLst>
          <pc:docMk/>
          <pc:sldMk cId="1958430598" sldId="372"/>
        </pc:sldMkLst>
        <pc:spChg chg="mod">
          <ac:chgData name="Lucía Gorostidi García" userId="47dd1ba9af7dc0f3" providerId="LiveId" clId="{D3828468-1302-42A6-8BE7-E1161C97473B}" dt="2024-09-15T20:27:42.597" v="1941" actId="12"/>
          <ac:spMkLst>
            <pc:docMk/>
            <pc:sldMk cId="1958430598" sldId="372"/>
            <ac:spMk id="254" creationId="{00000000-0000-0000-0000-000000000000}"/>
          </ac:spMkLst>
        </pc:spChg>
        <pc:picChg chg="del">
          <ac:chgData name="Lucía Gorostidi García" userId="47dd1ba9af7dc0f3" providerId="LiveId" clId="{D3828468-1302-42A6-8BE7-E1161C97473B}" dt="2024-09-15T20:26:40.361" v="1928" actId="478"/>
          <ac:picMkLst>
            <pc:docMk/>
            <pc:sldMk cId="1958430598" sldId="372"/>
            <ac:picMk id="2" creationId="{D31426F8-749E-A415-AF7A-F766576C999E}"/>
          </ac:picMkLst>
        </pc:picChg>
      </pc:sldChg>
      <pc:sldChg chg="modSp add mod">
        <pc:chgData name="Lucía Gorostidi García" userId="47dd1ba9af7dc0f3" providerId="LiveId" clId="{D3828468-1302-42A6-8BE7-E1161C97473B}" dt="2024-09-15T20:28:26.382" v="1952" actId="207"/>
        <pc:sldMkLst>
          <pc:docMk/>
          <pc:sldMk cId="2819414215" sldId="373"/>
        </pc:sldMkLst>
        <pc:spChg chg="mod">
          <ac:chgData name="Lucía Gorostidi García" userId="47dd1ba9af7dc0f3" providerId="LiveId" clId="{D3828468-1302-42A6-8BE7-E1161C97473B}" dt="2024-09-15T20:28:26.382" v="1952" actId="207"/>
          <ac:spMkLst>
            <pc:docMk/>
            <pc:sldMk cId="2819414215" sldId="373"/>
            <ac:spMk id="254" creationId="{00000000-0000-0000-0000-000000000000}"/>
          </ac:spMkLst>
        </pc:spChg>
      </pc:sldChg>
      <pc:sldChg chg="addSp modSp add mod">
        <pc:chgData name="Lucía Gorostidi García" userId="47dd1ba9af7dc0f3" providerId="LiveId" clId="{D3828468-1302-42A6-8BE7-E1161C97473B}" dt="2024-09-15T20:29:06.415" v="1973" actId="1076"/>
        <pc:sldMkLst>
          <pc:docMk/>
          <pc:sldMk cId="628055465" sldId="374"/>
        </pc:sldMkLst>
        <pc:spChg chg="mod">
          <ac:chgData name="Lucía Gorostidi García" userId="47dd1ba9af7dc0f3" providerId="LiveId" clId="{D3828468-1302-42A6-8BE7-E1161C97473B}" dt="2024-09-15T20:28:52.277" v="1971" actId="20577"/>
          <ac:spMkLst>
            <pc:docMk/>
            <pc:sldMk cId="628055465" sldId="374"/>
            <ac:spMk id="254" creationId="{00000000-0000-0000-0000-000000000000}"/>
          </ac:spMkLst>
        </pc:spChg>
        <pc:graphicFrameChg chg="add mod">
          <ac:chgData name="Lucía Gorostidi García" userId="47dd1ba9af7dc0f3" providerId="LiveId" clId="{D3828468-1302-42A6-8BE7-E1161C97473B}" dt="2024-09-15T20:29:06.415" v="1973" actId="1076"/>
          <ac:graphicFrameMkLst>
            <pc:docMk/>
            <pc:sldMk cId="628055465" sldId="374"/>
            <ac:graphicFrameMk id="2" creationId="{22A1AD76-B580-E407-AE53-14030214EF6E}"/>
          </ac:graphicFrameMkLst>
        </pc:graphicFrameChg>
      </pc:sldChg>
      <pc:sldChg chg="addSp delSp modSp add mod ord">
        <pc:chgData name="Lucía Gorostidi García" userId="47dd1ba9af7dc0f3" providerId="LiveId" clId="{D3828468-1302-42A6-8BE7-E1161C97473B}" dt="2024-09-15T20:31:40.082" v="2041"/>
        <pc:sldMkLst>
          <pc:docMk/>
          <pc:sldMk cId="4101795300" sldId="375"/>
        </pc:sldMkLst>
        <pc:spChg chg="mod">
          <ac:chgData name="Lucía Gorostidi García" userId="47dd1ba9af7dc0f3" providerId="LiveId" clId="{D3828468-1302-42A6-8BE7-E1161C97473B}" dt="2024-09-15T20:29:27.688" v="2009" actId="20577"/>
          <ac:spMkLst>
            <pc:docMk/>
            <pc:sldMk cId="4101795300" sldId="375"/>
            <ac:spMk id="254" creationId="{00000000-0000-0000-0000-000000000000}"/>
          </ac:spMkLst>
        </pc:spChg>
        <pc:graphicFrameChg chg="del">
          <ac:chgData name="Lucía Gorostidi García" userId="47dd1ba9af7dc0f3" providerId="LiveId" clId="{D3828468-1302-42A6-8BE7-E1161C97473B}" dt="2024-09-15T20:29:32.666" v="2010" actId="478"/>
          <ac:graphicFrameMkLst>
            <pc:docMk/>
            <pc:sldMk cId="4101795300" sldId="375"/>
            <ac:graphicFrameMk id="2" creationId="{22A1AD76-B580-E407-AE53-14030214EF6E}"/>
          </ac:graphicFrameMkLst>
        </pc:graphicFrameChg>
        <pc:graphicFrameChg chg="add mod">
          <ac:chgData name="Lucía Gorostidi García" userId="47dd1ba9af7dc0f3" providerId="LiveId" clId="{D3828468-1302-42A6-8BE7-E1161C97473B}" dt="2024-09-15T20:29:45.731" v="2012" actId="1076"/>
          <ac:graphicFrameMkLst>
            <pc:docMk/>
            <pc:sldMk cId="4101795300" sldId="375"/>
            <ac:graphicFrameMk id="4" creationId="{4547D682-DADA-5EC3-5137-9972DA5F0141}"/>
          </ac:graphicFrameMkLst>
        </pc:graphicFrameChg>
        <pc:graphicFrameChg chg="add mod">
          <ac:chgData name="Lucía Gorostidi García" userId="47dd1ba9af7dc0f3" providerId="LiveId" clId="{D3828468-1302-42A6-8BE7-E1161C97473B}" dt="2024-09-15T20:30:00.344" v="2013"/>
          <ac:graphicFrameMkLst>
            <pc:docMk/>
            <pc:sldMk cId="4101795300" sldId="375"/>
            <ac:graphicFrameMk id="5" creationId="{7FB2381F-2F0E-8A99-33A9-AAD95841EFC6}"/>
          </ac:graphicFrameMkLst>
        </pc:graphicFrameChg>
      </pc:sldChg>
      <pc:sldChg chg="addSp delSp modSp add mod ord">
        <pc:chgData name="Lucía Gorostidi García" userId="47dd1ba9af7dc0f3" providerId="LiveId" clId="{D3828468-1302-42A6-8BE7-E1161C97473B}" dt="2024-09-15T20:31:05.406" v="2039" actId="1076"/>
        <pc:sldMkLst>
          <pc:docMk/>
          <pc:sldMk cId="307014658" sldId="376"/>
        </pc:sldMkLst>
        <pc:spChg chg="mod">
          <ac:chgData name="Lucía Gorostidi García" userId="47dd1ba9af7dc0f3" providerId="LiveId" clId="{D3828468-1302-42A6-8BE7-E1161C97473B}" dt="2024-09-15T20:30:44.991" v="2035" actId="207"/>
          <ac:spMkLst>
            <pc:docMk/>
            <pc:sldMk cId="307014658" sldId="376"/>
            <ac:spMk id="254" creationId="{00000000-0000-0000-0000-000000000000}"/>
          </ac:spMkLst>
        </pc:spChg>
        <pc:graphicFrameChg chg="del">
          <ac:chgData name="Lucía Gorostidi García" userId="47dd1ba9af7dc0f3" providerId="LiveId" clId="{D3828468-1302-42A6-8BE7-E1161C97473B}" dt="2024-09-15T20:30:28.841" v="2028" actId="478"/>
          <ac:graphicFrameMkLst>
            <pc:docMk/>
            <pc:sldMk cId="307014658" sldId="376"/>
            <ac:graphicFrameMk id="2" creationId="{22A1AD76-B580-E407-AE53-14030214EF6E}"/>
          </ac:graphicFrameMkLst>
        </pc:graphicFrameChg>
        <pc:picChg chg="add mod">
          <ac:chgData name="Lucía Gorostidi García" userId="47dd1ba9af7dc0f3" providerId="LiveId" clId="{D3828468-1302-42A6-8BE7-E1161C97473B}" dt="2024-09-15T20:31:05.406" v="2039" actId="1076"/>
          <ac:picMkLst>
            <pc:docMk/>
            <pc:sldMk cId="307014658" sldId="376"/>
            <ac:picMk id="4" creationId="{80D71FB1-2492-CB8B-4FC8-B1BFA37B3949}"/>
          </ac:picMkLst>
        </pc:picChg>
      </pc:sldChg>
      <pc:sldChg chg="delSp modSp add mod">
        <pc:chgData name="Lucía Gorostidi García" userId="47dd1ba9af7dc0f3" providerId="LiveId" clId="{D3828468-1302-42A6-8BE7-E1161C97473B}" dt="2024-09-15T20:32:36.611" v="2068" actId="12"/>
        <pc:sldMkLst>
          <pc:docMk/>
          <pc:sldMk cId="2074476547" sldId="377"/>
        </pc:sldMkLst>
        <pc:spChg chg="mod">
          <ac:chgData name="Lucía Gorostidi García" userId="47dd1ba9af7dc0f3" providerId="LiveId" clId="{D3828468-1302-42A6-8BE7-E1161C97473B}" dt="2024-09-15T20:32:36.611" v="2068" actId="12"/>
          <ac:spMkLst>
            <pc:docMk/>
            <pc:sldMk cId="2074476547" sldId="377"/>
            <ac:spMk id="254" creationId="{00000000-0000-0000-0000-000000000000}"/>
          </ac:spMkLst>
        </pc:spChg>
        <pc:picChg chg="del">
          <ac:chgData name="Lucía Gorostidi García" userId="47dd1ba9af7dc0f3" providerId="LiveId" clId="{D3828468-1302-42A6-8BE7-E1161C97473B}" dt="2024-09-15T20:32:04.936" v="2060" actId="478"/>
          <ac:picMkLst>
            <pc:docMk/>
            <pc:sldMk cId="2074476547" sldId="377"/>
            <ac:picMk id="4" creationId="{80D71FB1-2492-CB8B-4FC8-B1BFA37B3949}"/>
          </ac:picMkLst>
        </pc:picChg>
      </pc:sldChg>
      <pc:sldChg chg="modSp add mod">
        <pc:chgData name="Lucía Gorostidi García" userId="47dd1ba9af7dc0f3" providerId="LiveId" clId="{D3828468-1302-42A6-8BE7-E1161C97473B}" dt="2024-09-15T20:33:19.683" v="2092" actId="207"/>
        <pc:sldMkLst>
          <pc:docMk/>
          <pc:sldMk cId="296567275" sldId="378"/>
        </pc:sldMkLst>
        <pc:spChg chg="mod">
          <ac:chgData name="Lucía Gorostidi García" userId="47dd1ba9af7dc0f3" providerId="LiveId" clId="{D3828468-1302-42A6-8BE7-E1161C97473B}" dt="2024-09-15T20:33:19.683" v="2092" actId="207"/>
          <ac:spMkLst>
            <pc:docMk/>
            <pc:sldMk cId="296567275" sldId="378"/>
            <ac:spMk id="254" creationId="{00000000-0000-0000-0000-000000000000}"/>
          </ac:spMkLst>
        </pc:spChg>
      </pc:sldChg>
      <pc:sldChg chg="modSp add mod">
        <pc:chgData name="Lucía Gorostidi García" userId="47dd1ba9af7dc0f3" providerId="LiveId" clId="{D3828468-1302-42A6-8BE7-E1161C97473B}" dt="2024-09-15T20:34:08.039" v="2120" actId="207"/>
        <pc:sldMkLst>
          <pc:docMk/>
          <pc:sldMk cId="25078693" sldId="379"/>
        </pc:sldMkLst>
        <pc:spChg chg="mod">
          <ac:chgData name="Lucía Gorostidi García" userId="47dd1ba9af7dc0f3" providerId="LiveId" clId="{D3828468-1302-42A6-8BE7-E1161C97473B}" dt="2024-09-15T20:34:08.039" v="2120" actId="207"/>
          <ac:spMkLst>
            <pc:docMk/>
            <pc:sldMk cId="25078693" sldId="379"/>
            <ac:spMk id="254" creationId="{00000000-0000-0000-0000-000000000000}"/>
          </ac:spMkLst>
        </pc:spChg>
      </pc:sldChg>
      <pc:sldMasterChg chg="delSldLayout">
        <pc:chgData name="Lucía Gorostidi García" userId="47dd1ba9af7dc0f3" providerId="LiveId" clId="{D3828468-1302-42A6-8BE7-E1161C97473B}" dt="2024-09-15T20:34:18.595" v="2137" actId="47"/>
        <pc:sldMasterMkLst>
          <pc:docMk/>
          <pc:sldMasterMk cId="98716707" sldId="2147483648"/>
        </pc:sldMasterMkLst>
        <pc:sldLayoutChg chg="del">
          <pc:chgData name="Lucía Gorostidi García" userId="47dd1ba9af7dc0f3" providerId="LiveId" clId="{D3828468-1302-42A6-8BE7-E1161C97473B}" dt="2024-09-15T20:34:18.595" v="2137" actId="47"/>
          <pc:sldLayoutMkLst>
            <pc:docMk/>
            <pc:sldMasterMk cId="98716707" sldId="2147483648"/>
            <pc:sldLayoutMk cId="262535561" sldId="2147483672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AB56D-F24C-4330-A4A9-110EBCCAA1C9}" type="datetimeFigureOut">
              <a:rPr lang="es-ES" smtClean="0"/>
              <a:t>26/09/2024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1B466-22EA-4F68-A66E-3393E09C136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3956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 type="dt" idx="1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1.7.2013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925" name="PlaceHolder 3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ln w="0">
            <a:noFill/>
          </a:ln>
        </p:spPr>
      </p:sp>
      <p:sp>
        <p:nvSpPr>
          <p:cNvPr id="92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 type="ftr" idx="1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lang="en-US" sz="2400" b="0" strike="noStrike" spc="-1">
                <a:latin typeface="Times New Roman"/>
              </a:defRPr>
            </a:lvl1pPr>
          </a:lstStyle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8" name="PlaceHolder 6"/>
          <p:cNvSpPr>
            <a:spLocks noGrp="1"/>
          </p:cNvSpPr>
          <p:nvPr>
            <p:ph type="sldNum" idx="1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‹#›</a:t>
            </a:r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 type="dt" idx="1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1.7.2013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925" name="PlaceHolder 3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ln w="0">
            <a:noFill/>
          </a:ln>
        </p:spPr>
      </p:sp>
      <p:sp>
        <p:nvSpPr>
          <p:cNvPr id="92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 type="ftr" idx="1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lang="en-US" sz="2400" b="0" strike="noStrike" spc="-1">
                <a:latin typeface="Times New Roman"/>
              </a:defRPr>
            </a:lvl1pPr>
          </a:lstStyle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8" name="PlaceHolder 6"/>
          <p:cNvSpPr>
            <a:spLocks noGrp="1"/>
          </p:cNvSpPr>
          <p:nvPr>
            <p:ph type="sldNum" idx="1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‹#›</a:t>
            </a:r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46195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 type="dt" idx="1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1.7.2013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925" name="PlaceHolder 3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ln w="0">
            <a:noFill/>
          </a:ln>
        </p:spPr>
      </p:sp>
      <p:sp>
        <p:nvSpPr>
          <p:cNvPr id="92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 type="ftr" idx="1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lang="en-US" sz="2400" b="0" strike="noStrike" spc="-1">
                <a:latin typeface="Times New Roman"/>
              </a:defRPr>
            </a:lvl1pPr>
          </a:lstStyle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8" name="PlaceHolder 6"/>
          <p:cNvSpPr>
            <a:spLocks noGrp="1"/>
          </p:cNvSpPr>
          <p:nvPr>
            <p:ph type="sldNum" idx="1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‹#›</a:t>
            </a:r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68836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 type="dt" idx="1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1.7.2013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925" name="PlaceHolder 3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ln w="0">
            <a:noFill/>
          </a:ln>
        </p:spPr>
      </p:sp>
      <p:sp>
        <p:nvSpPr>
          <p:cNvPr id="92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 type="ftr" idx="1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lang="en-US" sz="2400" b="0" strike="noStrike" spc="-1">
                <a:latin typeface="Times New Roman"/>
              </a:defRPr>
            </a:lvl1pPr>
          </a:lstStyle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8" name="PlaceHolder 6"/>
          <p:cNvSpPr>
            <a:spLocks noGrp="1"/>
          </p:cNvSpPr>
          <p:nvPr>
            <p:ph type="sldNum" idx="1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‹#›</a:t>
            </a:r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9897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 type="dt" idx="1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1.7.2013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925" name="PlaceHolder 3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ln w="0">
            <a:noFill/>
          </a:ln>
        </p:spPr>
      </p:sp>
      <p:sp>
        <p:nvSpPr>
          <p:cNvPr id="92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 type="ftr" idx="1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lang="en-US" sz="2400" b="0" strike="noStrike" spc="-1">
                <a:latin typeface="Times New Roman"/>
              </a:defRPr>
            </a:lvl1pPr>
          </a:lstStyle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8" name="PlaceHolder 6"/>
          <p:cNvSpPr>
            <a:spLocks noGrp="1"/>
          </p:cNvSpPr>
          <p:nvPr>
            <p:ph type="sldNum" idx="1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‹#›</a:t>
            </a:r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32615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 type="dt" idx="1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1.7.2013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925" name="PlaceHolder 3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ln w="0">
            <a:noFill/>
          </a:ln>
        </p:spPr>
      </p:sp>
      <p:sp>
        <p:nvSpPr>
          <p:cNvPr id="92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 type="ftr" idx="1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lang="en-US" sz="2400" b="0" strike="noStrike" spc="-1">
                <a:latin typeface="Times New Roman"/>
              </a:defRPr>
            </a:lvl1pPr>
          </a:lstStyle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8" name="PlaceHolder 6"/>
          <p:cNvSpPr>
            <a:spLocks noGrp="1"/>
          </p:cNvSpPr>
          <p:nvPr>
            <p:ph type="sldNum" idx="1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‹#›</a:t>
            </a:r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3413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hdr"/>
          </p:nvPr>
        </p:nvSpPr>
        <p:spPr>
          <a:xfrm>
            <a:off x="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 type="dt" idx="13"/>
          </p:nvPr>
        </p:nvSpPr>
        <p:spPr>
          <a:xfrm>
            <a:off x="5180040" y="0"/>
            <a:ext cx="3962160" cy="342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1.7.2013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925" name="PlaceHolder 3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ln w="0">
            <a:noFill/>
          </a:ln>
        </p:spPr>
      </p:sp>
      <p:sp>
        <p:nvSpPr>
          <p:cNvPr id="926" name="PlaceHolder 4"/>
          <p:cNvSpPr>
            <a:spLocks noGrp="1"/>
          </p:cNvSpPr>
          <p:nvPr>
            <p:ph type="body"/>
          </p:nvPr>
        </p:nvSpPr>
        <p:spPr>
          <a:xfrm>
            <a:off x="914400" y="3251160"/>
            <a:ext cx="7314840" cy="30808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 type="ftr" idx="14"/>
          </p:nvPr>
        </p:nvSpPr>
        <p:spPr>
          <a:xfrm>
            <a:off x="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>
              <a:defRPr lang="en-US" sz="2400" b="0" strike="noStrike" spc="-1">
                <a:latin typeface="Times New Roman"/>
              </a:defRPr>
            </a:lvl1pPr>
          </a:lstStyle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28" name="PlaceHolder 6"/>
          <p:cNvSpPr>
            <a:spLocks noGrp="1"/>
          </p:cNvSpPr>
          <p:nvPr>
            <p:ph type="sldNum" idx="15"/>
          </p:nvPr>
        </p:nvSpPr>
        <p:spPr>
          <a:xfrm>
            <a:off x="5180040" y="6502320"/>
            <a:ext cx="3962160" cy="3409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cs-CZ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cs-CZ" sz="1200" b="0" strike="noStrike" spc="-1">
                <a:latin typeface="Times New Roman"/>
              </a:rPr>
              <a:t>‹#›</a:t>
            </a:r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94518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rtada">
    <p:bg>
      <p:bgPr>
        <a:solidFill>
          <a:srgbClr val="E6E2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24769900-A804-2672-C3BE-D84550411284}"/>
              </a:ext>
            </a:extLst>
          </p:cNvPr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E6E2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785F66A4-8FAC-F201-EE6A-27CBB006DC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1188" y="2513965"/>
            <a:ext cx="4142422" cy="915035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de documento de dos líneas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2AE04761-25F3-D7A8-036E-4AD90840652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81188" y="3546792"/>
            <a:ext cx="5722937" cy="78549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8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Subtítulo </a:t>
            </a:r>
            <a:r>
              <a:rPr lang="es-ES" dirty="0" err="1"/>
              <a:t>adit</a:t>
            </a:r>
            <a:r>
              <a:rPr lang="es-ES" dirty="0"/>
              <a:t> </a:t>
            </a:r>
            <a:r>
              <a:rPr lang="es-ES" dirty="0" err="1"/>
              <a:t>odipsae</a:t>
            </a:r>
            <a:r>
              <a:rPr lang="es-ES" dirty="0"/>
              <a:t> </a:t>
            </a:r>
            <a:r>
              <a:rPr lang="es-ES" dirty="0" err="1"/>
              <a:t>stiumquisin</a:t>
            </a:r>
            <a:r>
              <a:rPr lang="es-ES" dirty="0"/>
              <a:t> </a:t>
            </a:r>
          </a:p>
          <a:p>
            <a:pPr lvl="0"/>
            <a:r>
              <a:rPr lang="es-ES" dirty="0" err="1"/>
              <a:t>perem</a:t>
            </a:r>
            <a:r>
              <a:rPr lang="es-ES" dirty="0"/>
              <a:t> </a:t>
            </a:r>
            <a:r>
              <a:rPr lang="es-ES" dirty="0" err="1"/>
              <a:t>maiorae</a:t>
            </a:r>
            <a:r>
              <a:rPr lang="es-ES" dirty="0"/>
              <a:t> </a:t>
            </a:r>
            <a:r>
              <a:rPr lang="es-ES" dirty="0" err="1"/>
              <a:t>oditia</a:t>
            </a:r>
            <a:endParaRPr lang="es-ES" dirty="0"/>
          </a:p>
        </p:txBody>
      </p:sp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4DEE98F5-D479-0A03-794E-32A3D6F655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3" y="691705"/>
            <a:ext cx="3041650" cy="559097"/>
          </a:xfrm>
          <a:prstGeom prst="rect">
            <a:avLst/>
          </a:prstGeom>
        </p:spPr>
      </p:pic>
      <p:pic>
        <p:nvPicPr>
          <p:cNvPr id="4" name="Imagen 3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4ADD62DB-5342-886C-A005-5F795D4D9F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9" t="11874" r="27596"/>
          <a:stretch/>
        </p:blipFill>
        <p:spPr>
          <a:xfrm>
            <a:off x="5010149" y="0"/>
            <a:ext cx="7181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38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4" userDrawn="1">
          <p15:clr>
            <a:srgbClr val="FBAE40"/>
          </p15:clr>
        </p15:guide>
        <p15:guide id="2" pos="415" userDrawn="1">
          <p15:clr>
            <a:srgbClr val="FBAE40"/>
          </p15:clr>
        </p15:guide>
        <p15:guide id="3" pos="7242" userDrawn="1">
          <p15:clr>
            <a:srgbClr val="FBAE40"/>
          </p15:clr>
        </p15:guide>
        <p15:guide id="4" orient="horz" pos="388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_Fondo color +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B9EFE76-9895-968F-8D64-ACEDEBFEB975}"/>
              </a:ext>
            </a:extLst>
          </p:cNvPr>
          <p:cNvSpPr/>
          <p:nvPr userDrawn="1"/>
        </p:nvSpPr>
        <p:spPr>
          <a:xfrm>
            <a:off x="0" y="809624"/>
            <a:ext cx="12192000" cy="6048375"/>
          </a:xfrm>
          <a:prstGeom prst="rect">
            <a:avLst/>
          </a:prstGeom>
          <a:solidFill>
            <a:srgbClr val="E6E1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0B2A0F0-47D4-6937-C4BF-0A9831BCA5A5}"/>
              </a:ext>
            </a:extLst>
          </p:cNvPr>
          <p:cNvSpPr/>
          <p:nvPr userDrawn="1"/>
        </p:nvSpPr>
        <p:spPr>
          <a:xfrm>
            <a:off x="0" y="809625"/>
            <a:ext cx="12192000" cy="6048375"/>
          </a:xfrm>
          <a:prstGeom prst="rect">
            <a:avLst/>
          </a:prstGeom>
          <a:solidFill>
            <a:srgbClr val="E6E1DB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Marcador de texto 14">
            <a:extLst>
              <a:ext uri="{FF2B5EF4-FFF2-40B4-BE49-F238E27FC236}">
                <a16:creationId xmlns:a16="http://schemas.microsoft.com/office/drawing/2014/main" id="{FDB86E71-7330-B83A-0840-DCAEB7892A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8813" y="6385912"/>
            <a:ext cx="2511106" cy="15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9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de documento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3D5D0C39-D161-B5CC-4D66-9D3E56A60623}"/>
              </a:ext>
            </a:extLst>
          </p:cNvPr>
          <p:cNvCxnSpPr>
            <a:cxnSpLocks/>
          </p:cNvCxnSpPr>
          <p:nvPr userDrawn="1"/>
        </p:nvCxnSpPr>
        <p:spPr>
          <a:xfrm flipH="1">
            <a:off x="658813" y="6584950"/>
            <a:ext cx="10404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CBF71479-BCD1-668D-1A0E-A239ECE808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13" y="938213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01 | Título Capítulo</a:t>
            </a:r>
          </a:p>
        </p:txBody>
      </p:sp>
      <p:sp>
        <p:nvSpPr>
          <p:cNvPr id="30" name="Marcador de gráfico 29">
            <a:extLst>
              <a:ext uri="{FF2B5EF4-FFF2-40B4-BE49-F238E27FC236}">
                <a16:creationId xmlns:a16="http://schemas.microsoft.com/office/drawing/2014/main" id="{347FE033-9997-3CF8-CD55-605716E282FD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658813" y="1935163"/>
            <a:ext cx="10874375" cy="39862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s-ES" dirty="0"/>
              <a:t>Insertar gráfico</a:t>
            </a:r>
          </a:p>
        </p:txBody>
      </p:sp>
      <p:sp>
        <p:nvSpPr>
          <p:cNvPr id="2" name="Título 12">
            <a:extLst>
              <a:ext uri="{FF2B5EF4-FFF2-40B4-BE49-F238E27FC236}">
                <a16:creationId xmlns:a16="http://schemas.microsoft.com/office/drawing/2014/main" id="{6FCCCF6D-8E1E-5978-C427-D5FD5CB26D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13" y="1365250"/>
            <a:ext cx="10874375" cy="463550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/>
            </a:lvl1pPr>
          </a:lstStyle>
          <a:p>
            <a:r>
              <a:rPr lang="es-ES" dirty="0"/>
              <a:t>Título </a:t>
            </a:r>
            <a:r>
              <a:rPr lang="es-ES" dirty="0" err="1"/>
              <a:t>slide</a:t>
            </a:r>
            <a:endParaRPr lang="es-ES" dirty="0"/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4D1B3711-C4CC-3053-88B2-58EBA79A0EE9}"/>
              </a:ext>
            </a:extLst>
          </p:cNvPr>
          <p:cNvCxnSpPr>
            <a:cxnSpLocks/>
          </p:cNvCxnSpPr>
          <p:nvPr userDrawn="1"/>
        </p:nvCxnSpPr>
        <p:spPr>
          <a:xfrm flipH="1">
            <a:off x="11155680" y="6584950"/>
            <a:ext cx="3775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Holder 6">
            <a:extLst>
              <a:ext uri="{FF2B5EF4-FFF2-40B4-BE49-F238E27FC236}">
                <a16:creationId xmlns:a16="http://schemas.microsoft.com/office/drawing/2014/main" id="{CEF8CA55-C913-2C61-2861-1DBA36150A9F}"/>
              </a:ext>
            </a:extLst>
          </p:cNvPr>
          <p:cNvSpPr txBox="1">
            <a:spLocks/>
          </p:cNvSpPr>
          <p:nvPr userDrawn="1"/>
        </p:nvSpPr>
        <p:spPr>
          <a:xfrm>
            <a:off x="10835640" y="6385626"/>
            <a:ext cx="702567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800" b="0" i="0" kern="1200">
                <a:solidFill>
                  <a:schemeClr val="tx1"/>
                </a:solidFill>
                <a:latin typeface="+mj-lt"/>
                <a:ea typeface="+mn-ea"/>
                <a:cs typeface="Santander Micro Text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>
              <a:spcBef>
                <a:spcPts val="155"/>
              </a:spcBef>
            </a:pPr>
            <a:r>
              <a:rPr lang="es-ES" sz="900" dirty="0"/>
              <a:t>Pág. </a:t>
            </a:r>
            <a:fld id="{81D60167-4931-47E6-BA6A-407CBD079E47}" type="slidenum">
              <a:rPr sz="900" smtClean="0"/>
              <a:pPr marL="92075">
                <a:spcBef>
                  <a:spcPts val="155"/>
                </a:spcBef>
              </a:pPr>
              <a:t>‹Nº›</a:t>
            </a:fld>
            <a:endParaRPr sz="900" dirty="0"/>
          </a:p>
        </p:txBody>
      </p:sp>
    </p:spTree>
    <p:extLst>
      <p:ext uri="{BB962C8B-B14F-4D97-AF65-F5344CB8AC3E}">
        <p14:creationId xmlns:p14="http://schemas.microsoft.com/office/powerpoint/2010/main" val="116223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45A3169-FC67-1189-83C0-97C7F8693D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42F2CB0-61FF-429D-9B72-3A626C6B8B73}" type="datetimeFigureOut">
              <a:rPr lang="es-ES" smtClean="0"/>
              <a:t>26/09/2024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24575A2-CC3B-0B8B-74D6-463E311CC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049956F-6046-924B-B8C8-C5ED86EE6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8437C7-1C36-47A1-9133-B4374BE38B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Título 12">
            <a:extLst>
              <a:ext uri="{FF2B5EF4-FFF2-40B4-BE49-F238E27FC236}">
                <a16:creationId xmlns:a16="http://schemas.microsoft.com/office/drawing/2014/main" id="{F60AD945-84A7-F903-9540-FB02C289A9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14" y="1365250"/>
            <a:ext cx="10874374" cy="387350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/>
            </a:lvl1pPr>
          </a:lstStyle>
          <a:p>
            <a:r>
              <a:rPr lang="es-ES" dirty="0"/>
              <a:t>Título de </a:t>
            </a:r>
            <a:r>
              <a:rPr lang="es-ES" dirty="0" err="1"/>
              <a:t>slide</a:t>
            </a:r>
            <a:endParaRPr lang="es-ES" dirty="0"/>
          </a:p>
        </p:txBody>
      </p:sp>
      <p:sp>
        <p:nvSpPr>
          <p:cNvPr id="8" name="Marcador de texto 14">
            <a:extLst>
              <a:ext uri="{FF2B5EF4-FFF2-40B4-BE49-F238E27FC236}">
                <a16:creationId xmlns:a16="http://schemas.microsoft.com/office/drawing/2014/main" id="{C3123959-B19F-6199-B54B-5689211F6A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13" y="938213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01 | Título Capítulo</a:t>
            </a:r>
          </a:p>
        </p:txBody>
      </p:sp>
    </p:spTree>
    <p:extLst>
      <p:ext uri="{BB962C8B-B14F-4D97-AF65-F5344CB8AC3E}">
        <p14:creationId xmlns:p14="http://schemas.microsoft.com/office/powerpoint/2010/main" val="25202595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129BE45E-2C5C-72D3-DB27-F2140D13B2D6}"/>
              </a:ext>
            </a:extLst>
          </p:cNvPr>
          <p:cNvSpPr/>
          <p:nvPr userDrawn="1"/>
        </p:nvSpPr>
        <p:spPr>
          <a:xfrm>
            <a:off x="5505583" y="0"/>
            <a:ext cx="6686416" cy="6858000"/>
          </a:xfrm>
          <a:prstGeom prst="rect">
            <a:avLst/>
          </a:prstGeom>
          <a:solidFill>
            <a:srgbClr val="E6E2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B950ADA-F5CE-BD37-13B5-7198174ACF86}"/>
              </a:ext>
            </a:extLst>
          </p:cNvPr>
          <p:cNvSpPr/>
          <p:nvPr userDrawn="1"/>
        </p:nvSpPr>
        <p:spPr>
          <a:xfrm>
            <a:off x="-24680" y="0"/>
            <a:ext cx="471098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A79AA810-61A8-FD22-0B20-1AA2BA0F7F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8813" y="633413"/>
            <a:ext cx="1533525" cy="2160876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1F4BBCDA-C321-5ED1-BC69-C3160B29B26F}"/>
              </a:ext>
            </a:extLst>
          </p:cNvPr>
          <p:cNvSpPr txBox="1"/>
          <p:nvPr userDrawn="1"/>
        </p:nvSpPr>
        <p:spPr>
          <a:xfrm>
            <a:off x="658813" y="6070288"/>
            <a:ext cx="4852987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s-ES" sz="800" dirty="0"/>
              <a:t>Campus Almansa </a:t>
            </a:r>
            <a:r>
              <a:rPr lang="es-ES" sz="800" dirty="0">
                <a:solidFill>
                  <a:schemeClr val="accent1"/>
                </a:solidFill>
              </a:rPr>
              <a:t>|</a:t>
            </a:r>
            <a:r>
              <a:rPr lang="es-ES" sz="800" dirty="0"/>
              <a:t> Calle Almansa 101 </a:t>
            </a:r>
            <a:r>
              <a:rPr lang="es-ES" sz="800" dirty="0">
                <a:solidFill>
                  <a:schemeClr val="accent1"/>
                </a:solidFill>
              </a:rPr>
              <a:t>|</a:t>
            </a:r>
            <a:r>
              <a:rPr lang="es-ES" sz="800" dirty="0"/>
              <a:t> 28040 Madrid </a:t>
            </a:r>
            <a:r>
              <a:rPr lang="es-ES" sz="800" dirty="0">
                <a:solidFill>
                  <a:schemeClr val="accent1"/>
                </a:solidFill>
              </a:rPr>
              <a:t>| </a:t>
            </a:r>
            <a:r>
              <a:rPr lang="es-ES" sz="800" b="1" dirty="0">
                <a:solidFill>
                  <a:schemeClr val="accent1"/>
                </a:solidFill>
              </a:rPr>
              <a:t>cunef.edu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s-ES" sz="800" dirty="0"/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116A516A-2301-D534-5E71-520653D696EA}"/>
              </a:ext>
            </a:extLst>
          </p:cNvPr>
          <p:cNvCxnSpPr>
            <a:cxnSpLocks/>
          </p:cNvCxnSpPr>
          <p:nvPr userDrawn="1"/>
        </p:nvCxnSpPr>
        <p:spPr>
          <a:xfrm>
            <a:off x="658813" y="6239516"/>
            <a:ext cx="40322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 descr="Imagen que contiene Forma&#10;&#10;Descripción generada automáticamente">
            <a:extLst>
              <a:ext uri="{FF2B5EF4-FFF2-40B4-BE49-F238E27FC236}">
                <a16:creationId xmlns:a16="http://schemas.microsoft.com/office/drawing/2014/main" id="{577EB4E4-8E54-AB98-E7C5-0EB835EC626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118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D63FEB3-B382-4305-AA8F-D59743815833}" type="slidenum">
              <a:t>‹Nº›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526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rrafo introdu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ABA3B4AA-7B2C-AC99-FFBE-055E1A3211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0"/>
            <a:ext cx="12186584" cy="6858000"/>
          </a:xfrm>
          <a:prstGeom prst="rect">
            <a:avLst/>
          </a:prstGeom>
        </p:spPr>
      </p:pic>
      <p:sp>
        <p:nvSpPr>
          <p:cNvPr id="12" name="Título 11">
            <a:extLst>
              <a:ext uri="{FF2B5EF4-FFF2-40B4-BE49-F238E27FC236}">
                <a16:creationId xmlns:a16="http://schemas.microsoft.com/office/drawing/2014/main" id="{B8C2BD75-ACFC-641C-36E7-E5802EECC5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512" y="2386330"/>
            <a:ext cx="5005387" cy="2090420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>
              <a:lnSpc>
                <a:spcPct val="120000"/>
              </a:lnSpc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Ut </a:t>
            </a:r>
            <a:r>
              <a:rPr lang="es-ES" dirty="0" err="1"/>
              <a:t>ant</a:t>
            </a:r>
            <a:r>
              <a:rPr lang="es-ES" dirty="0"/>
              <a:t> </a:t>
            </a:r>
            <a:r>
              <a:rPr lang="es-ES" dirty="0" err="1"/>
              <a:t>eium</a:t>
            </a:r>
            <a:r>
              <a:rPr lang="es-ES" dirty="0"/>
              <a:t> </a:t>
            </a:r>
            <a:r>
              <a:rPr lang="es-ES" dirty="0" err="1"/>
              <a:t>dolorep</a:t>
            </a:r>
            <a:r>
              <a:rPr lang="es-ES" dirty="0"/>
              <a:t> </a:t>
            </a:r>
            <a:r>
              <a:rPr lang="es-ES" dirty="0" err="1"/>
              <a:t>elescip</a:t>
            </a:r>
            <a:r>
              <a:rPr lang="es-ES" dirty="0"/>
              <a:t> </a:t>
            </a:r>
            <a:r>
              <a:rPr lang="es-ES" dirty="0" err="1"/>
              <a:t>sapiti</a:t>
            </a:r>
            <a:r>
              <a:rPr lang="es-ES" dirty="0"/>
              <a:t> </a:t>
            </a:r>
            <a:r>
              <a:rPr lang="es-ES" dirty="0" err="1"/>
              <a:t>diti</a:t>
            </a:r>
            <a:r>
              <a:rPr lang="es-ES" dirty="0"/>
              <a:t> </a:t>
            </a:r>
            <a:r>
              <a:rPr lang="es-ES" dirty="0" err="1"/>
              <a:t>reri</a:t>
            </a:r>
            <a:r>
              <a:rPr lang="es-ES" dirty="0"/>
              <a:t> re </a:t>
            </a:r>
            <a:r>
              <a:rPr lang="es-ES" dirty="0" err="1"/>
              <a:t>soluptae</a:t>
            </a:r>
            <a:r>
              <a:rPr lang="es-ES" dirty="0"/>
              <a:t> nihil </a:t>
            </a:r>
            <a:r>
              <a:rPr lang="es-ES" dirty="0" err="1"/>
              <a:t>imporer</a:t>
            </a:r>
            <a:r>
              <a:rPr lang="es-ES" dirty="0"/>
              <a:t> </a:t>
            </a:r>
            <a:r>
              <a:rPr lang="es-ES" dirty="0" err="1"/>
              <a:t>spictatusdae</a:t>
            </a:r>
            <a:r>
              <a:rPr lang="es-ES" dirty="0"/>
              <a:t> re </a:t>
            </a:r>
            <a:r>
              <a:rPr lang="es-ES" dirty="0" err="1"/>
              <a:t>escienis</a:t>
            </a:r>
            <a:r>
              <a:rPr lang="es-ES" dirty="0"/>
              <a:t> </a:t>
            </a:r>
            <a:r>
              <a:rPr lang="es-ES" dirty="0" err="1"/>
              <a:t>solest</a:t>
            </a:r>
            <a:r>
              <a:rPr lang="es-ES" dirty="0"/>
              <a:t>, </a:t>
            </a:r>
            <a:r>
              <a:rPr lang="es-ES" dirty="0" err="1"/>
              <a:t>sit</a:t>
            </a:r>
            <a:r>
              <a:rPr lang="es-ES" dirty="0"/>
              <a:t>, que si</a:t>
            </a:r>
          </a:p>
        </p:txBody>
      </p:sp>
    </p:spTree>
    <p:extLst>
      <p:ext uri="{BB962C8B-B14F-4D97-AF65-F5344CB8AC3E}">
        <p14:creationId xmlns:p14="http://schemas.microsoft.com/office/powerpoint/2010/main" val="1514530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d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B8C2BD75-ACFC-641C-36E7-E5802EECC5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13" y="1186181"/>
            <a:ext cx="1884362" cy="490220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Índice</a:t>
            </a:r>
          </a:p>
        </p:txBody>
      </p:sp>
      <p:sp>
        <p:nvSpPr>
          <p:cNvPr id="3" name="Marcador de texto 14">
            <a:extLst>
              <a:ext uri="{FF2B5EF4-FFF2-40B4-BE49-F238E27FC236}">
                <a16:creationId xmlns:a16="http://schemas.microsoft.com/office/drawing/2014/main" id="{D013D3AA-7DE7-B72C-9017-E661BDE115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14" y="2838133"/>
            <a:ext cx="1751483" cy="8766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capítulo de varias líneas </a:t>
            </a:r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5" name="Marcador de texto 14">
            <a:extLst>
              <a:ext uri="{FF2B5EF4-FFF2-40B4-BE49-F238E27FC236}">
                <a16:creationId xmlns:a16="http://schemas.microsoft.com/office/drawing/2014/main" id="{7DF71B42-DE35-441A-0375-C557C05AA4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8813" y="2083694"/>
            <a:ext cx="690562" cy="49758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01</a:t>
            </a:r>
          </a:p>
        </p:txBody>
      </p:sp>
      <p:sp>
        <p:nvSpPr>
          <p:cNvPr id="28" name="Marcador de texto 14">
            <a:extLst>
              <a:ext uri="{FF2B5EF4-FFF2-40B4-BE49-F238E27FC236}">
                <a16:creationId xmlns:a16="http://schemas.microsoft.com/office/drawing/2014/main" id="{D5BF7A5A-81D1-9A0F-064F-4ACAACA401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39907" y="2838133"/>
            <a:ext cx="1751483" cy="8766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capítulo de varias líneas </a:t>
            </a:r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30" name="Marcador de texto 14">
            <a:extLst>
              <a:ext uri="{FF2B5EF4-FFF2-40B4-BE49-F238E27FC236}">
                <a16:creationId xmlns:a16="http://schemas.microsoft.com/office/drawing/2014/main" id="{84750F13-792D-892C-2CCE-054CFD685C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39906" y="2083694"/>
            <a:ext cx="690562" cy="49758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02</a:t>
            </a:r>
          </a:p>
        </p:txBody>
      </p:sp>
      <p:sp>
        <p:nvSpPr>
          <p:cNvPr id="31" name="Marcador de texto 14">
            <a:extLst>
              <a:ext uri="{FF2B5EF4-FFF2-40B4-BE49-F238E27FC236}">
                <a16:creationId xmlns:a16="http://schemas.microsoft.com/office/drawing/2014/main" id="{BE2345BB-E98B-6509-7BD2-127910BC6CF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21000" y="2838133"/>
            <a:ext cx="1751483" cy="8766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capítulo de varias líneas </a:t>
            </a:r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33" name="Marcador de texto 14">
            <a:extLst>
              <a:ext uri="{FF2B5EF4-FFF2-40B4-BE49-F238E27FC236}">
                <a16:creationId xmlns:a16="http://schemas.microsoft.com/office/drawing/2014/main" id="{06410D2A-694B-AE1D-DEBC-5CFAEF1AFC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20999" y="2083694"/>
            <a:ext cx="690562" cy="49758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03</a:t>
            </a:r>
          </a:p>
        </p:txBody>
      </p:sp>
      <p:sp>
        <p:nvSpPr>
          <p:cNvPr id="34" name="Marcador de texto 14">
            <a:extLst>
              <a:ext uri="{FF2B5EF4-FFF2-40B4-BE49-F238E27FC236}">
                <a16:creationId xmlns:a16="http://schemas.microsoft.com/office/drawing/2014/main" id="{2A72A2BB-D203-FF6F-D1F9-CC00C4A546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02092" y="2838133"/>
            <a:ext cx="1751483" cy="8766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capítulo de varias líneas </a:t>
            </a:r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36" name="Marcador de texto 14">
            <a:extLst>
              <a:ext uri="{FF2B5EF4-FFF2-40B4-BE49-F238E27FC236}">
                <a16:creationId xmlns:a16="http://schemas.microsoft.com/office/drawing/2014/main" id="{FD9B8094-711C-F61A-616F-C19C0A3D75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02091" y="2083694"/>
            <a:ext cx="690562" cy="49758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04</a:t>
            </a:r>
          </a:p>
        </p:txBody>
      </p:sp>
      <p:sp>
        <p:nvSpPr>
          <p:cNvPr id="37" name="Marcador de texto 14">
            <a:extLst>
              <a:ext uri="{FF2B5EF4-FFF2-40B4-BE49-F238E27FC236}">
                <a16:creationId xmlns:a16="http://schemas.microsoft.com/office/drawing/2014/main" id="{6E903429-D19F-D851-D81D-4939E68DC80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14" y="4797152"/>
            <a:ext cx="1751483" cy="8766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capítulo de varias líneas </a:t>
            </a:r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39" name="Marcador de texto 14">
            <a:extLst>
              <a:ext uri="{FF2B5EF4-FFF2-40B4-BE49-F238E27FC236}">
                <a16:creationId xmlns:a16="http://schemas.microsoft.com/office/drawing/2014/main" id="{222C4160-E0D4-1EE4-042F-0AF5F069E24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8813" y="4042713"/>
            <a:ext cx="690562" cy="49758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05</a:t>
            </a:r>
          </a:p>
        </p:txBody>
      </p:sp>
      <p:sp>
        <p:nvSpPr>
          <p:cNvPr id="40" name="Marcador de texto 14">
            <a:extLst>
              <a:ext uri="{FF2B5EF4-FFF2-40B4-BE49-F238E27FC236}">
                <a16:creationId xmlns:a16="http://schemas.microsoft.com/office/drawing/2014/main" id="{DE70AC62-D590-2BF0-85F9-5FDE7E122F6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39907" y="4797152"/>
            <a:ext cx="1751483" cy="8766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capítulo de varias líneas </a:t>
            </a:r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42" name="Marcador de texto 14">
            <a:extLst>
              <a:ext uri="{FF2B5EF4-FFF2-40B4-BE49-F238E27FC236}">
                <a16:creationId xmlns:a16="http://schemas.microsoft.com/office/drawing/2014/main" id="{B5B84894-CDCC-175C-7B70-D6E895A6F47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39906" y="4042713"/>
            <a:ext cx="690562" cy="49758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06</a:t>
            </a:r>
          </a:p>
        </p:txBody>
      </p:sp>
      <p:sp>
        <p:nvSpPr>
          <p:cNvPr id="43" name="Marcador de texto 14">
            <a:extLst>
              <a:ext uri="{FF2B5EF4-FFF2-40B4-BE49-F238E27FC236}">
                <a16:creationId xmlns:a16="http://schemas.microsoft.com/office/drawing/2014/main" id="{95D3E676-9D28-6FB4-9768-EF504F88CB9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21000" y="4797152"/>
            <a:ext cx="1751483" cy="8766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capítulo de varias líneas </a:t>
            </a:r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45" name="Marcador de texto 14">
            <a:extLst>
              <a:ext uri="{FF2B5EF4-FFF2-40B4-BE49-F238E27FC236}">
                <a16:creationId xmlns:a16="http://schemas.microsoft.com/office/drawing/2014/main" id="{DE9C597A-92B4-8B49-CAF4-C2157AFCEA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20999" y="4042713"/>
            <a:ext cx="690562" cy="49758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07</a:t>
            </a:r>
          </a:p>
        </p:txBody>
      </p:sp>
      <p:sp>
        <p:nvSpPr>
          <p:cNvPr id="46" name="Marcador de texto 14">
            <a:extLst>
              <a:ext uri="{FF2B5EF4-FFF2-40B4-BE49-F238E27FC236}">
                <a16:creationId xmlns:a16="http://schemas.microsoft.com/office/drawing/2014/main" id="{4BC53614-A8A5-341F-9D01-EE77DEB1371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2092" y="4797152"/>
            <a:ext cx="1751483" cy="8766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capítulo de varias líneas </a:t>
            </a:r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48" name="Marcador de texto 14">
            <a:extLst>
              <a:ext uri="{FF2B5EF4-FFF2-40B4-BE49-F238E27FC236}">
                <a16:creationId xmlns:a16="http://schemas.microsoft.com/office/drawing/2014/main" id="{326537C9-4593-E0E0-C930-479DD81A73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02091" y="4042713"/>
            <a:ext cx="690562" cy="49758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08</a:t>
            </a:r>
          </a:p>
        </p:txBody>
      </p:sp>
      <p:sp>
        <p:nvSpPr>
          <p:cNvPr id="53" name="Marcador de texto 14">
            <a:extLst>
              <a:ext uri="{FF2B5EF4-FFF2-40B4-BE49-F238E27FC236}">
                <a16:creationId xmlns:a16="http://schemas.microsoft.com/office/drawing/2014/main" id="{AAF55C88-F8AA-4FF5-AB81-F273B4FDC7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8813" y="6385912"/>
            <a:ext cx="2511106" cy="15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9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de documento</a:t>
            </a:r>
          </a:p>
        </p:txBody>
      </p: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46CDD4FB-A6FE-5995-F250-C77F455AFC0C}"/>
              </a:ext>
            </a:extLst>
          </p:cNvPr>
          <p:cNvCxnSpPr>
            <a:cxnSpLocks/>
          </p:cNvCxnSpPr>
          <p:nvPr userDrawn="1"/>
        </p:nvCxnSpPr>
        <p:spPr>
          <a:xfrm flipH="1">
            <a:off x="658813" y="6584950"/>
            <a:ext cx="10404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24E8510B-BAE3-2547-2D77-3E6A28DD8E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069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rtadilla">
    <p:bg>
      <p:bgPr>
        <a:solidFill>
          <a:srgbClr val="E6E1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Título 11">
            <a:extLst>
              <a:ext uri="{FF2B5EF4-FFF2-40B4-BE49-F238E27FC236}">
                <a16:creationId xmlns:a16="http://schemas.microsoft.com/office/drawing/2014/main" id="{4EA3274B-A120-5803-BCBE-E5943BBC9D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14563" y="1795780"/>
            <a:ext cx="4142422" cy="915035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>
              <a:defRPr sz="115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01</a:t>
            </a:r>
          </a:p>
        </p:txBody>
      </p:sp>
      <p:sp>
        <p:nvSpPr>
          <p:cNvPr id="365" name="Marcador de texto 14">
            <a:extLst>
              <a:ext uri="{FF2B5EF4-FFF2-40B4-BE49-F238E27FC236}">
                <a16:creationId xmlns:a16="http://schemas.microsoft.com/office/drawing/2014/main" id="{CCD1AB8B-C910-7A9A-6288-D2F3D0DF24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52663" y="3638232"/>
            <a:ext cx="5722937" cy="78549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Título capítulo</a:t>
            </a:r>
          </a:p>
        </p:txBody>
      </p:sp>
      <p:cxnSp>
        <p:nvCxnSpPr>
          <p:cNvPr id="367" name="Conector recto 366">
            <a:extLst>
              <a:ext uri="{FF2B5EF4-FFF2-40B4-BE49-F238E27FC236}">
                <a16:creationId xmlns:a16="http://schemas.microsoft.com/office/drawing/2014/main" id="{C9C99048-912D-78A1-8A77-0FE3E452CA08}"/>
              </a:ext>
            </a:extLst>
          </p:cNvPr>
          <p:cNvCxnSpPr/>
          <p:nvPr userDrawn="1"/>
        </p:nvCxnSpPr>
        <p:spPr>
          <a:xfrm>
            <a:off x="2324100" y="3333750"/>
            <a:ext cx="136207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E3B555C0-9F42-BE14-24F6-C6217592F9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rafos (fondo 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69B8B0FD-F99F-C36E-5DF7-41F9C5345C23}"/>
              </a:ext>
            </a:extLst>
          </p:cNvPr>
          <p:cNvSpPr/>
          <p:nvPr userDrawn="1"/>
        </p:nvSpPr>
        <p:spPr>
          <a:xfrm>
            <a:off x="0" y="809625"/>
            <a:ext cx="12192000" cy="6048375"/>
          </a:xfrm>
          <a:prstGeom prst="rect">
            <a:avLst/>
          </a:prstGeom>
          <a:solidFill>
            <a:srgbClr val="E6E1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Marcador de texto 14">
            <a:extLst>
              <a:ext uri="{FF2B5EF4-FFF2-40B4-BE49-F238E27FC236}">
                <a16:creationId xmlns:a16="http://schemas.microsoft.com/office/drawing/2014/main" id="{FDB86E71-7330-B83A-0840-DCAEB7892A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8813" y="6385912"/>
            <a:ext cx="2511106" cy="15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9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de documento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3D5D0C39-D161-B5CC-4D66-9D3E56A60623}"/>
              </a:ext>
            </a:extLst>
          </p:cNvPr>
          <p:cNvCxnSpPr>
            <a:cxnSpLocks/>
          </p:cNvCxnSpPr>
          <p:nvPr userDrawn="1"/>
        </p:nvCxnSpPr>
        <p:spPr>
          <a:xfrm flipH="1">
            <a:off x="658813" y="6584950"/>
            <a:ext cx="10404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CBF71479-BCD1-668D-1A0E-A239ECE808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13" y="938213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01 | Título Capítulo</a:t>
            </a:r>
          </a:p>
        </p:txBody>
      </p:sp>
      <p:sp>
        <p:nvSpPr>
          <p:cNvPr id="2" name="Marcador de texto 14">
            <a:extLst>
              <a:ext uri="{FF2B5EF4-FFF2-40B4-BE49-F238E27FC236}">
                <a16:creationId xmlns:a16="http://schemas.microsoft.com/office/drawing/2014/main" id="{55009720-7BAC-F776-31E8-AAF78E52BA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1492" y="2329830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Título párrafo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FD6712E3-565D-62ED-A6FA-918BBBAEE31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06119" y="2329830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Título párrafo</a:t>
            </a:r>
          </a:p>
        </p:txBody>
      </p:sp>
      <p:sp>
        <p:nvSpPr>
          <p:cNvPr id="18" name="Marcador de texto 14">
            <a:extLst>
              <a:ext uri="{FF2B5EF4-FFF2-40B4-BE49-F238E27FC236}">
                <a16:creationId xmlns:a16="http://schemas.microsoft.com/office/drawing/2014/main" id="{0CA9D7AA-6299-7097-1562-0796EFB4059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356823" y="2329830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Título párrafo</a:t>
            </a:r>
          </a:p>
        </p:txBody>
      </p:sp>
      <p:sp>
        <p:nvSpPr>
          <p:cNvPr id="23" name="Título 12">
            <a:extLst>
              <a:ext uri="{FF2B5EF4-FFF2-40B4-BE49-F238E27FC236}">
                <a16:creationId xmlns:a16="http://schemas.microsoft.com/office/drawing/2014/main" id="{7492187D-C5D2-156D-CC16-F5EAF17691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13" y="1365250"/>
            <a:ext cx="10874375" cy="463550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/>
            </a:lvl1pPr>
          </a:lstStyle>
          <a:p>
            <a:r>
              <a:rPr lang="es-ES" dirty="0"/>
              <a:t>Título </a:t>
            </a:r>
            <a:r>
              <a:rPr lang="es-ES" dirty="0" err="1"/>
              <a:t>slide</a:t>
            </a:r>
            <a:endParaRPr lang="es-ES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1BD381F-2E13-A486-E0C5-C7AFDD6C6F60}"/>
              </a:ext>
            </a:extLst>
          </p:cNvPr>
          <p:cNvCxnSpPr>
            <a:cxnSpLocks/>
          </p:cNvCxnSpPr>
          <p:nvPr userDrawn="1"/>
        </p:nvCxnSpPr>
        <p:spPr>
          <a:xfrm flipH="1">
            <a:off x="11155680" y="6584950"/>
            <a:ext cx="3775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Holder 6">
            <a:extLst>
              <a:ext uri="{FF2B5EF4-FFF2-40B4-BE49-F238E27FC236}">
                <a16:creationId xmlns:a16="http://schemas.microsoft.com/office/drawing/2014/main" id="{89C9807E-CEB5-0C2D-6A9E-B05634D53901}"/>
              </a:ext>
            </a:extLst>
          </p:cNvPr>
          <p:cNvSpPr txBox="1">
            <a:spLocks/>
          </p:cNvSpPr>
          <p:nvPr userDrawn="1"/>
        </p:nvSpPr>
        <p:spPr>
          <a:xfrm>
            <a:off x="10835640" y="6385626"/>
            <a:ext cx="702567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800" b="0" i="0" kern="1200">
                <a:solidFill>
                  <a:schemeClr val="tx1"/>
                </a:solidFill>
                <a:latin typeface="+mj-lt"/>
                <a:ea typeface="+mn-ea"/>
                <a:cs typeface="Santander Micro Text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>
              <a:spcBef>
                <a:spcPts val="155"/>
              </a:spcBef>
            </a:pPr>
            <a:r>
              <a:rPr lang="es-ES" sz="900" dirty="0"/>
              <a:t>Pág. </a:t>
            </a:r>
            <a:fld id="{81D60167-4931-47E6-BA6A-407CBD079E47}" type="slidenum">
              <a:rPr sz="900" smtClean="0"/>
              <a:pPr marL="92075">
                <a:spcBef>
                  <a:spcPts val="155"/>
                </a:spcBef>
              </a:pPr>
              <a:t>‹Nº›</a:t>
            </a:fld>
            <a:endParaRPr sz="900" dirty="0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8E4E6884-A6B8-BC91-07A1-D1C2B01D53E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506119" y="2725638"/>
            <a:ext cx="3179762" cy="31608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40000"/>
              </a:lnSpc>
              <a:spcBef>
                <a:spcPts val="1600"/>
              </a:spcBef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Subtítulo </a:t>
            </a:r>
            <a:r>
              <a:rPr lang="es-ES" dirty="0" err="1"/>
              <a:t>adit</a:t>
            </a:r>
            <a:r>
              <a:rPr lang="es-ES" dirty="0"/>
              <a:t> </a:t>
            </a:r>
            <a:r>
              <a:rPr lang="es-ES" dirty="0" err="1"/>
              <a:t>odipsae</a:t>
            </a:r>
            <a:r>
              <a:rPr lang="es-ES" dirty="0"/>
              <a:t> </a:t>
            </a:r>
            <a:r>
              <a:rPr lang="es-ES" dirty="0" err="1"/>
              <a:t>stiumquisin</a:t>
            </a:r>
            <a:r>
              <a:rPr lang="es-ES" dirty="0"/>
              <a:t> </a:t>
            </a:r>
            <a:r>
              <a:rPr lang="es-ES" dirty="0" err="1"/>
              <a:t>perem</a:t>
            </a:r>
            <a:r>
              <a:rPr lang="es-ES" dirty="0"/>
              <a:t> </a:t>
            </a:r>
            <a:r>
              <a:rPr lang="es-ES" dirty="0" err="1"/>
              <a:t>maiorae</a:t>
            </a:r>
            <a:r>
              <a:rPr lang="es-ES" dirty="0"/>
              <a:t> </a:t>
            </a:r>
            <a:r>
              <a:rPr lang="es-ES" dirty="0" err="1"/>
              <a:t>oditiaOtatem</a:t>
            </a:r>
            <a:r>
              <a:rPr lang="es-ES" dirty="0"/>
              <a:t> ut </a:t>
            </a:r>
            <a:r>
              <a:rPr lang="es-ES" dirty="0" err="1"/>
              <a:t>explam</a:t>
            </a:r>
            <a:r>
              <a:rPr lang="es-ES" dirty="0"/>
              <a:t> </a:t>
            </a:r>
            <a:r>
              <a:rPr lang="es-ES" dirty="0" err="1"/>
              <a:t>volupta</a:t>
            </a:r>
            <a:r>
              <a:rPr lang="es-ES" dirty="0"/>
              <a:t> </a:t>
            </a:r>
            <a:r>
              <a:rPr lang="es-ES" dirty="0" err="1"/>
              <a:t>tusdam</a:t>
            </a:r>
            <a:r>
              <a:rPr lang="es-ES" dirty="0"/>
              <a:t> </a:t>
            </a:r>
            <a:r>
              <a:rPr lang="es-ES" dirty="0" err="1"/>
              <a:t>fugia</a:t>
            </a:r>
            <a:r>
              <a:rPr lang="es-ES" dirty="0"/>
              <a:t> non </a:t>
            </a:r>
            <a:r>
              <a:rPr lang="es-ES" dirty="0" err="1"/>
              <a:t>pore</a:t>
            </a:r>
            <a:r>
              <a:rPr lang="es-ES" dirty="0"/>
              <a:t> </a:t>
            </a:r>
            <a:r>
              <a:rPr lang="es-ES" dirty="0" err="1"/>
              <a:t>lantorat</a:t>
            </a:r>
            <a:r>
              <a:rPr lang="es-ES" dirty="0"/>
              <a:t> </a:t>
            </a:r>
            <a:r>
              <a:rPr lang="es-ES" dirty="0" err="1"/>
              <a:t>ulparum</a:t>
            </a:r>
            <a:r>
              <a:rPr lang="es-ES" dirty="0"/>
              <a:t> </a:t>
            </a:r>
            <a:r>
              <a:rPr lang="es-ES" dirty="0" err="1"/>
              <a:t>expellabo</a:t>
            </a:r>
            <a:r>
              <a:rPr lang="es-ES" dirty="0"/>
              <a:t>. </a:t>
            </a:r>
            <a:r>
              <a:rPr lang="es-ES" dirty="0" err="1"/>
              <a:t>Pelenistia</a:t>
            </a:r>
            <a:r>
              <a:rPr lang="es-ES" dirty="0"/>
              <a:t> </a:t>
            </a:r>
            <a:r>
              <a:rPr lang="es-ES" dirty="0" err="1"/>
              <a:t>dolupta</a:t>
            </a:r>
            <a:r>
              <a:rPr lang="es-ES" dirty="0"/>
              <a:t> </a:t>
            </a:r>
            <a:r>
              <a:rPr lang="es-ES" dirty="0" err="1"/>
              <a:t>tiuntis</a:t>
            </a:r>
            <a:r>
              <a:rPr lang="es-ES" dirty="0"/>
              <a:t> et </a:t>
            </a:r>
            <a:r>
              <a:rPr lang="es-ES" dirty="0" err="1"/>
              <a:t>vit</a:t>
            </a:r>
            <a:r>
              <a:rPr lang="es-ES" dirty="0"/>
              <a:t> </a:t>
            </a:r>
            <a:r>
              <a:rPr lang="es-ES" dirty="0" err="1"/>
              <a:t>hariae</a:t>
            </a:r>
            <a:r>
              <a:rPr lang="es-ES" dirty="0"/>
              <a:t> </a:t>
            </a:r>
            <a:r>
              <a:rPr lang="es-ES" dirty="0" err="1"/>
              <a:t>nonsed</a:t>
            </a:r>
            <a:r>
              <a:rPr lang="es-ES" dirty="0"/>
              <a:t> et </a:t>
            </a:r>
            <a:r>
              <a:rPr lang="es-ES" dirty="0" err="1"/>
              <a:t>lautem</a:t>
            </a:r>
            <a:r>
              <a:rPr lang="es-ES" dirty="0"/>
              <a:t> </a:t>
            </a:r>
            <a:r>
              <a:rPr lang="es-ES" dirty="0" err="1"/>
              <a:t>conserum</a:t>
            </a:r>
            <a:r>
              <a:rPr lang="es-ES" dirty="0"/>
              <a:t> </a:t>
            </a:r>
            <a:r>
              <a:rPr lang="es-ES" dirty="0" err="1"/>
              <a:t>excerum</a:t>
            </a:r>
            <a:r>
              <a:rPr lang="es-ES" dirty="0"/>
              <a:t> </a:t>
            </a:r>
            <a:r>
              <a:rPr lang="es-ES" dirty="0" err="1"/>
              <a:t>sitibus</a:t>
            </a:r>
            <a:r>
              <a:rPr lang="es-ES" dirty="0"/>
              <a:t> ni </a:t>
            </a:r>
            <a:r>
              <a:rPr lang="es-ES" dirty="0" err="1"/>
              <a:t>cus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auda</a:t>
            </a:r>
            <a:r>
              <a:rPr lang="es-ES" dirty="0"/>
              <a:t> </a:t>
            </a:r>
            <a:r>
              <a:rPr lang="es-ES" dirty="0" err="1"/>
              <a:t>natis</a:t>
            </a:r>
            <a:r>
              <a:rPr lang="es-ES" dirty="0"/>
              <a:t> </a:t>
            </a:r>
            <a:r>
              <a:rPr lang="es-ES" dirty="0" err="1"/>
              <a:t>acest</a:t>
            </a:r>
            <a:r>
              <a:rPr lang="es-ES" dirty="0"/>
              <a:t>, </a:t>
            </a:r>
            <a:r>
              <a:rPr lang="es-ES" dirty="0" err="1"/>
              <a:t>soluptatio</a:t>
            </a:r>
            <a:r>
              <a:rPr lang="es-ES" dirty="0"/>
              <a:t> </a:t>
            </a:r>
            <a:r>
              <a:rPr lang="es-ES" dirty="0" err="1"/>
              <a:t>eossequibus</a:t>
            </a:r>
            <a:r>
              <a:rPr lang="es-ES" dirty="0"/>
              <a:t> </a:t>
            </a:r>
            <a:r>
              <a:rPr lang="es-ES" dirty="0" err="1"/>
              <a:t>molupti</a:t>
            </a:r>
            <a:r>
              <a:rPr lang="es-ES" dirty="0"/>
              <a:t> </a:t>
            </a:r>
            <a:r>
              <a:rPr lang="es-ES" dirty="0" err="1"/>
              <a:t>aturerunt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quat</a:t>
            </a:r>
            <a:endParaRPr lang="es-ES" dirty="0"/>
          </a:p>
          <a:p>
            <a:pPr lvl="0"/>
            <a:r>
              <a:rPr lang="es-ES" dirty="0"/>
              <a:t>Pe </a:t>
            </a:r>
            <a:r>
              <a:rPr lang="es-ES" dirty="0" err="1"/>
              <a:t>pa</a:t>
            </a:r>
            <a:r>
              <a:rPr lang="es-ES" dirty="0"/>
              <a:t> </a:t>
            </a:r>
            <a:r>
              <a:rPr lang="es-ES" dirty="0" err="1"/>
              <a:t>quate</a:t>
            </a:r>
            <a:r>
              <a:rPr lang="es-ES" dirty="0"/>
              <a:t> </a:t>
            </a:r>
            <a:r>
              <a:rPr lang="es-ES" dirty="0" err="1"/>
              <a:t>ma</a:t>
            </a:r>
            <a:r>
              <a:rPr lang="es-ES" dirty="0"/>
              <a:t> </a:t>
            </a:r>
            <a:r>
              <a:rPr lang="es-ES" dirty="0" err="1"/>
              <a:t>deliciet</a:t>
            </a:r>
            <a:r>
              <a:rPr lang="es-ES" dirty="0"/>
              <a:t> </a:t>
            </a:r>
            <a:r>
              <a:rPr lang="es-ES" dirty="0" err="1"/>
              <a:t>ati</a:t>
            </a:r>
            <a:r>
              <a:rPr lang="es-ES" dirty="0"/>
              <a:t> </a:t>
            </a:r>
            <a:r>
              <a:rPr lang="es-ES" dirty="0" err="1"/>
              <a:t>volupiendis</a:t>
            </a:r>
            <a:r>
              <a:rPr lang="es-ES" dirty="0"/>
              <a:t> di </a:t>
            </a:r>
            <a:r>
              <a:rPr lang="es-ES" dirty="0" err="1"/>
              <a:t>audanda</a:t>
            </a:r>
            <a:r>
              <a:rPr lang="es-ES" dirty="0"/>
              <a:t> </a:t>
            </a:r>
            <a:r>
              <a:rPr lang="es-ES" dirty="0" err="1"/>
              <a:t>dolorep</a:t>
            </a:r>
            <a:r>
              <a:rPr lang="es-ES" dirty="0"/>
              <a:t> </a:t>
            </a:r>
            <a:r>
              <a:rPr lang="es-ES" dirty="0" err="1"/>
              <a:t>eriore</a:t>
            </a:r>
            <a:r>
              <a:rPr lang="es-ES" dirty="0"/>
              <a:t> </a:t>
            </a:r>
            <a:r>
              <a:rPr lang="es-ES" dirty="0" err="1"/>
              <a:t>perferi</a:t>
            </a:r>
            <a:r>
              <a:rPr lang="es-ES" dirty="0"/>
              <a:t> </a:t>
            </a:r>
            <a:r>
              <a:rPr lang="es-ES" dirty="0" err="1"/>
              <a:t>commolor</a:t>
            </a:r>
            <a:r>
              <a:rPr lang="es-ES" dirty="0"/>
              <a:t> </a:t>
            </a:r>
            <a:r>
              <a:rPr lang="es-ES" dirty="0" err="1"/>
              <a:t>sapeles</a:t>
            </a:r>
            <a:r>
              <a:rPr lang="es-ES" dirty="0"/>
              <a:t> </a:t>
            </a:r>
            <a:r>
              <a:rPr lang="es-ES" dirty="0" err="1"/>
              <a:t>ecaborr</a:t>
            </a:r>
            <a:r>
              <a:rPr lang="es-ES" dirty="0"/>
              <a:t> </a:t>
            </a:r>
            <a:r>
              <a:rPr lang="es-ES" dirty="0" err="1"/>
              <a:t>ovitectur</a:t>
            </a:r>
            <a:r>
              <a:rPr lang="es-ES" dirty="0"/>
              <a:t> </a:t>
            </a:r>
            <a:r>
              <a:rPr lang="es-ES" dirty="0" err="1"/>
              <a:t>simaxim</a:t>
            </a:r>
            <a:r>
              <a:rPr lang="es-ES" dirty="0"/>
              <a:t> </a:t>
            </a:r>
            <a:r>
              <a:rPr lang="es-ES" dirty="0" err="1"/>
              <a:t>olorecum</a:t>
            </a:r>
            <a:r>
              <a:rPr lang="es-ES" dirty="0"/>
              <a:t> si sunt </a:t>
            </a:r>
            <a:r>
              <a:rPr lang="es-ES" dirty="0" err="1"/>
              <a:t>lat</a:t>
            </a:r>
            <a:r>
              <a:rPr lang="es-ES" dirty="0"/>
              <a:t> </a:t>
            </a:r>
            <a:r>
              <a:rPr lang="es-ES" dirty="0" err="1"/>
              <a:t>pliquid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estotam</a:t>
            </a:r>
            <a:r>
              <a:rPr lang="es-ES" dirty="0"/>
              <a:t> </a:t>
            </a:r>
            <a:r>
              <a:rPr lang="es-ES" dirty="0" err="1"/>
              <a:t>nateculparum</a:t>
            </a:r>
            <a:r>
              <a:rPr lang="es-ES" dirty="0"/>
              <a:t>.</a:t>
            </a:r>
          </a:p>
        </p:txBody>
      </p:sp>
      <p:sp>
        <p:nvSpPr>
          <p:cNvPr id="7" name="Marcador de texto 14">
            <a:extLst>
              <a:ext uri="{FF2B5EF4-FFF2-40B4-BE49-F238E27FC236}">
                <a16:creationId xmlns:a16="http://schemas.microsoft.com/office/drawing/2014/main" id="{7BA32367-D35A-702C-EAAA-EA0C20A402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1492" y="2725638"/>
            <a:ext cx="3179762" cy="312271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40000"/>
              </a:lnSpc>
              <a:spcBef>
                <a:spcPts val="1600"/>
              </a:spcBef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Subtítulo </a:t>
            </a:r>
            <a:r>
              <a:rPr lang="es-ES" dirty="0" err="1"/>
              <a:t>adit</a:t>
            </a:r>
            <a:r>
              <a:rPr lang="es-ES" dirty="0"/>
              <a:t> </a:t>
            </a:r>
            <a:r>
              <a:rPr lang="es-ES" dirty="0" err="1"/>
              <a:t>odipsae</a:t>
            </a:r>
            <a:r>
              <a:rPr lang="es-ES" dirty="0"/>
              <a:t> </a:t>
            </a:r>
            <a:r>
              <a:rPr lang="es-ES" dirty="0" err="1"/>
              <a:t>stiumquisin</a:t>
            </a:r>
            <a:r>
              <a:rPr lang="es-ES" dirty="0"/>
              <a:t> </a:t>
            </a:r>
            <a:r>
              <a:rPr lang="es-ES" dirty="0" err="1"/>
              <a:t>perem</a:t>
            </a:r>
            <a:r>
              <a:rPr lang="es-ES" dirty="0"/>
              <a:t> </a:t>
            </a:r>
            <a:r>
              <a:rPr lang="es-ES" dirty="0" err="1"/>
              <a:t>maiorae</a:t>
            </a:r>
            <a:r>
              <a:rPr lang="es-ES" dirty="0"/>
              <a:t> </a:t>
            </a:r>
            <a:r>
              <a:rPr lang="es-ES" dirty="0" err="1"/>
              <a:t>oditiaOtatem</a:t>
            </a:r>
            <a:r>
              <a:rPr lang="es-ES" dirty="0"/>
              <a:t> ut </a:t>
            </a:r>
            <a:r>
              <a:rPr lang="es-ES" dirty="0" err="1"/>
              <a:t>explam</a:t>
            </a:r>
            <a:r>
              <a:rPr lang="es-ES" dirty="0"/>
              <a:t> </a:t>
            </a:r>
            <a:r>
              <a:rPr lang="es-ES" dirty="0" err="1"/>
              <a:t>volupta</a:t>
            </a:r>
            <a:r>
              <a:rPr lang="es-ES" dirty="0"/>
              <a:t> </a:t>
            </a:r>
            <a:r>
              <a:rPr lang="es-ES" dirty="0" err="1"/>
              <a:t>tusdam</a:t>
            </a:r>
            <a:r>
              <a:rPr lang="es-ES" dirty="0"/>
              <a:t> </a:t>
            </a:r>
            <a:r>
              <a:rPr lang="es-ES" dirty="0" err="1"/>
              <a:t>fugia</a:t>
            </a:r>
            <a:r>
              <a:rPr lang="es-ES" dirty="0"/>
              <a:t> non </a:t>
            </a:r>
            <a:r>
              <a:rPr lang="es-ES" dirty="0" err="1"/>
              <a:t>pore</a:t>
            </a:r>
            <a:r>
              <a:rPr lang="es-ES" dirty="0"/>
              <a:t> </a:t>
            </a:r>
            <a:r>
              <a:rPr lang="es-ES" dirty="0" err="1"/>
              <a:t>lantorat</a:t>
            </a:r>
            <a:r>
              <a:rPr lang="es-ES" dirty="0"/>
              <a:t> </a:t>
            </a:r>
            <a:r>
              <a:rPr lang="es-ES" dirty="0" err="1"/>
              <a:t>ulparum</a:t>
            </a:r>
            <a:r>
              <a:rPr lang="es-ES" dirty="0"/>
              <a:t> </a:t>
            </a:r>
            <a:r>
              <a:rPr lang="es-ES" dirty="0" err="1"/>
              <a:t>expellabo</a:t>
            </a:r>
            <a:r>
              <a:rPr lang="es-ES" dirty="0"/>
              <a:t>. </a:t>
            </a:r>
            <a:r>
              <a:rPr lang="es-ES" dirty="0" err="1"/>
              <a:t>Pelenistia</a:t>
            </a:r>
            <a:r>
              <a:rPr lang="es-ES" dirty="0"/>
              <a:t> </a:t>
            </a:r>
            <a:r>
              <a:rPr lang="es-ES" dirty="0" err="1"/>
              <a:t>dolupta</a:t>
            </a:r>
            <a:r>
              <a:rPr lang="es-ES" dirty="0"/>
              <a:t> </a:t>
            </a:r>
            <a:r>
              <a:rPr lang="es-ES" dirty="0" err="1"/>
              <a:t>tiuntis</a:t>
            </a:r>
            <a:r>
              <a:rPr lang="es-ES" dirty="0"/>
              <a:t> et </a:t>
            </a:r>
            <a:r>
              <a:rPr lang="es-ES" dirty="0" err="1"/>
              <a:t>vit</a:t>
            </a:r>
            <a:r>
              <a:rPr lang="es-ES" dirty="0"/>
              <a:t> </a:t>
            </a:r>
            <a:r>
              <a:rPr lang="es-ES" dirty="0" err="1"/>
              <a:t>hariae</a:t>
            </a:r>
            <a:r>
              <a:rPr lang="es-ES" dirty="0"/>
              <a:t> </a:t>
            </a:r>
            <a:r>
              <a:rPr lang="es-ES" dirty="0" err="1"/>
              <a:t>nonsed</a:t>
            </a:r>
            <a:r>
              <a:rPr lang="es-ES" dirty="0"/>
              <a:t> et </a:t>
            </a:r>
            <a:r>
              <a:rPr lang="es-ES" dirty="0" err="1"/>
              <a:t>lautem</a:t>
            </a:r>
            <a:r>
              <a:rPr lang="es-ES" dirty="0"/>
              <a:t> </a:t>
            </a:r>
            <a:r>
              <a:rPr lang="es-ES" dirty="0" err="1"/>
              <a:t>conserum</a:t>
            </a:r>
            <a:r>
              <a:rPr lang="es-ES" dirty="0"/>
              <a:t> </a:t>
            </a:r>
            <a:r>
              <a:rPr lang="es-ES" dirty="0" err="1"/>
              <a:t>excerum</a:t>
            </a:r>
            <a:r>
              <a:rPr lang="es-ES" dirty="0"/>
              <a:t> </a:t>
            </a:r>
            <a:r>
              <a:rPr lang="es-ES" dirty="0" err="1"/>
              <a:t>sitibus</a:t>
            </a:r>
            <a:r>
              <a:rPr lang="es-ES" dirty="0"/>
              <a:t> ni </a:t>
            </a:r>
            <a:r>
              <a:rPr lang="es-ES" dirty="0" err="1"/>
              <a:t>cus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auda</a:t>
            </a:r>
            <a:r>
              <a:rPr lang="es-ES" dirty="0"/>
              <a:t> </a:t>
            </a:r>
            <a:r>
              <a:rPr lang="es-ES" dirty="0" err="1"/>
              <a:t>natis</a:t>
            </a:r>
            <a:r>
              <a:rPr lang="es-ES" dirty="0"/>
              <a:t> </a:t>
            </a:r>
            <a:r>
              <a:rPr lang="es-ES" dirty="0" err="1"/>
              <a:t>acest</a:t>
            </a:r>
            <a:r>
              <a:rPr lang="es-ES" dirty="0"/>
              <a:t>, </a:t>
            </a:r>
            <a:r>
              <a:rPr lang="es-ES" dirty="0" err="1"/>
              <a:t>soluptatio</a:t>
            </a:r>
            <a:r>
              <a:rPr lang="es-ES" dirty="0"/>
              <a:t> </a:t>
            </a:r>
            <a:r>
              <a:rPr lang="es-ES" dirty="0" err="1"/>
              <a:t>eossequibus</a:t>
            </a:r>
            <a:r>
              <a:rPr lang="es-ES" dirty="0"/>
              <a:t> </a:t>
            </a:r>
            <a:r>
              <a:rPr lang="es-ES" dirty="0" err="1"/>
              <a:t>molupti</a:t>
            </a:r>
            <a:r>
              <a:rPr lang="es-ES" dirty="0"/>
              <a:t> </a:t>
            </a:r>
            <a:r>
              <a:rPr lang="es-ES" dirty="0" err="1"/>
              <a:t>aturerunt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quat</a:t>
            </a:r>
            <a:endParaRPr lang="es-ES" dirty="0"/>
          </a:p>
          <a:p>
            <a:pPr lvl="0"/>
            <a:r>
              <a:rPr lang="es-ES" dirty="0"/>
              <a:t>Pe </a:t>
            </a:r>
            <a:r>
              <a:rPr lang="es-ES" dirty="0" err="1"/>
              <a:t>pa</a:t>
            </a:r>
            <a:r>
              <a:rPr lang="es-ES" dirty="0"/>
              <a:t> </a:t>
            </a:r>
            <a:r>
              <a:rPr lang="es-ES" dirty="0" err="1"/>
              <a:t>quate</a:t>
            </a:r>
            <a:r>
              <a:rPr lang="es-ES" dirty="0"/>
              <a:t> </a:t>
            </a:r>
            <a:r>
              <a:rPr lang="es-ES" dirty="0" err="1"/>
              <a:t>ma</a:t>
            </a:r>
            <a:r>
              <a:rPr lang="es-ES" dirty="0"/>
              <a:t> </a:t>
            </a:r>
            <a:r>
              <a:rPr lang="es-ES" dirty="0" err="1"/>
              <a:t>deliciet</a:t>
            </a:r>
            <a:r>
              <a:rPr lang="es-ES" dirty="0"/>
              <a:t> </a:t>
            </a:r>
            <a:r>
              <a:rPr lang="es-ES" dirty="0" err="1"/>
              <a:t>ati</a:t>
            </a:r>
            <a:r>
              <a:rPr lang="es-ES" dirty="0"/>
              <a:t> </a:t>
            </a:r>
            <a:r>
              <a:rPr lang="es-ES" dirty="0" err="1"/>
              <a:t>volupiendis</a:t>
            </a:r>
            <a:r>
              <a:rPr lang="es-ES" dirty="0"/>
              <a:t> di </a:t>
            </a:r>
            <a:r>
              <a:rPr lang="es-ES" dirty="0" err="1"/>
              <a:t>audanda</a:t>
            </a:r>
            <a:r>
              <a:rPr lang="es-ES" dirty="0"/>
              <a:t> </a:t>
            </a:r>
            <a:r>
              <a:rPr lang="es-ES" dirty="0" err="1"/>
              <a:t>dolorep</a:t>
            </a:r>
            <a:r>
              <a:rPr lang="es-ES" dirty="0"/>
              <a:t> </a:t>
            </a:r>
            <a:r>
              <a:rPr lang="es-ES" dirty="0" err="1"/>
              <a:t>eriore</a:t>
            </a:r>
            <a:r>
              <a:rPr lang="es-ES" dirty="0"/>
              <a:t> </a:t>
            </a:r>
            <a:r>
              <a:rPr lang="es-ES" dirty="0" err="1"/>
              <a:t>perferi</a:t>
            </a:r>
            <a:r>
              <a:rPr lang="es-ES" dirty="0"/>
              <a:t> </a:t>
            </a:r>
            <a:r>
              <a:rPr lang="es-ES" dirty="0" err="1"/>
              <a:t>commolor</a:t>
            </a:r>
            <a:r>
              <a:rPr lang="es-ES" dirty="0"/>
              <a:t> </a:t>
            </a:r>
            <a:r>
              <a:rPr lang="es-ES" dirty="0" err="1"/>
              <a:t>sapeles</a:t>
            </a:r>
            <a:r>
              <a:rPr lang="es-ES" dirty="0"/>
              <a:t> </a:t>
            </a:r>
            <a:r>
              <a:rPr lang="es-ES" dirty="0" err="1"/>
              <a:t>ecaborr</a:t>
            </a:r>
            <a:r>
              <a:rPr lang="es-ES" dirty="0"/>
              <a:t> </a:t>
            </a:r>
            <a:r>
              <a:rPr lang="es-ES" dirty="0" err="1"/>
              <a:t>ovitectur</a:t>
            </a:r>
            <a:r>
              <a:rPr lang="es-ES" dirty="0"/>
              <a:t> </a:t>
            </a:r>
            <a:r>
              <a:rPr lang="es-ES" dirty="0" err="1"/>
              <a:t>simaxim</a:t>
            </a:r>
            <a:r>
              <a:rPr lang="es-ES" dirty="0"/>
              <a:t> </a:t>
            </a:r>
            <a:r>
              <a:rPr lang="es-ES" dirty="0" err="1"/>
              <a:t>olorecum</a:t>
            </a:r>
            <a:r>
              <a:rPr lang="es-ES" dirty="0"/>
              <a:t> si sunt </a:t>
            </a:r>
            <a:r>
              <a:rPr lang="es-ES" dirty="0" err="1"/>
              <a:t>lat</a:t>
            </a:r>
            <a:r>
              <a:rPr lang="es-ES" dirty="0"/>
              <a:t> </a:t>
            </a:r>
            <a:r>
              <a:rPr lang="es-ES" dirty="0" err="1"/>
              <a:t>pliquid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estotam</a:t>
            </a:r>
            <a:r>
              <a:rPr lang="es-ES" dirty="0"/>
              <a:t> </a:t>
            </a:r>
            <a:r>
              <a:rPr lang="es-ES" dirty="0" err="1"/>
              <a:t>nateculparum</a:t>
            </a:r>
            <a:r>
              <a:rPr lang="es-ES" dirty="0"/>
              <a:t>.</a:t>
            </a:r>
          </a:p>
        </p:txBody>
      </p:sp>
      <p:sp>
        <p:nvSpPr>
          <p:cNvPr id="12" name="Marcador de texto 14">
            <a:extLst>
              <a:ext uri="{FF2B5EF4-FFF2-40B4-BE49-F238E27FC236}">
                <a16:creationId xmlns:a16="http://schemas.microsoft.com/office/drawing/2014/main" id="{BDAE8E3A-241F-ACC9-7098-14DF8B47E65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356823" y="2725637"/>
            <a:ext cx="3179762" cy="31512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40000"/>
              </a:lnSpc>
              <a:spcBef>
                <a:spcPts val="1600"/>
              </a:spcBef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Subtítulo </a:t>
            </a:r>
            <a:r>
              <a:rPr lang="es-ES" dirty="0" err="1"/>
              <a:t>adit</a:t>
            </a:r>
            <a:r>
              <a:rPr lang="es-ES" dirty="0"/>
              <a:t> </a:t>
            </a:r>
            <a:r>
              <a:rPr lang="es-ES" dirty="0" err="1"/>
              <a:t>odipsae</a:t>
            </a:r>
            <a:r>
              <a:rPr lang="es-ES" dirty="0"/>
              <a:t> </a:t>
            </a:r>
            <a:r>
              <a:rPr lang="es-ES" dirty="0" err="1"/>
              <a:t>stiumquisin</a:t>
            </a:r>
            <a:r>
              <a:rPr lang="es-ES" dirty="0"/>
              <a:t> </a:t>
            </a:r>
            <a:r>
              <a:rPr lang="es-ES" dirty="0" err="1"/>
              <a:t>perem</a:t>
            </a:r>
            <a:r>
              <a:rPr lang="es-ES" dirty="0"/>
              <a:t> </a:t>
            </a:r>
            <a:r>
              <a:rPr lang="es-ES" dirty="0" err="1"/>
              <a:t>maiorae</a:t>
            </a:r>
            <a:r>
              <a:rPr lang="es-ES" dirty="0"/>
              <a:t> </a:t>
            </a:r>
            <a:r>
              <a:rPr lang="es-ES" dirty="0" err="1"/>
              <a:t>oditiaOtatem</a:t>
            </a:r>
            <a:r>
              <a:rPr lang="es-ES" dirty="0"/>
              <a:t> ut </a:t>
            </a:r>
            <a:r>
              <a:rPr lang="es-ES" dirty="0" err="1"/>
              <a:t>explam</a:t>
            </a:r>
            <a:r>
              <a:rPr lang="es-ES" dirty="0"/>
              <a:t> </a:t>
            </a:r>
            <a:r>
              <a:rPr lang="es-ES" dirty="0" err="1"/>
              <a:t>volupta</a:t>
            </a:r>
            <a:r>
              <a:rPr lang="es-ES" dirty="0"/>
              <a:t> </a:t>
            </a:r>
            <a:r>
              <a:rPr lang="es-ES" dirty="0" err="1"/>
              <a:t>tusdam</a:t>
            </a:r>
            <a:r>
              <a:rPr lang="es-ES" dirty="0"/>
              <a:t> </a:t>
            </a:r>
            <a:r>
              <a:rPr lang="es-ES" dirty="0" err="1"/>
              <a:t>fugia</a:t>
            </a:r>
            <a:r>
              <a:rPr lang="es-ES" dirty="0"/>
              <a:t> non </a:t>
            </a:r>
            <a:r>
              <a:rPr lang="es-ES" dirty="0" err="1"/>
              <a:t>pore</a:t>
            </a:r>
            <a:r>
              <a:rPr lang="es-ES" dirty="0"/>
              <a:t> </a:t>
            </a:r>
            <a:r>
              <a:rPr lang="es-ES" dirty="0" err="1"/>
              <a:t>lantorat</a:t>
            </a:r>
            <a:r>
              <a:rPr lang="es-ES" dirty="0"/>
              <a:t> </a:t>
            </a:r>
            <a:r>
              <a:rPr lang="es-ES" dirty="0" err="1"/>
              <a:t>ulparum</a:t>
            </a:r>
            <a:r>
              <a:rPr lang="es-ES" dirty="0"/>
              <a:t> </a:t>
            </a:r>
            <a:r>
              <a:rPr lang="es-ES" dirty="0" err="1"/>
              <a:t>expellabo</a:t>
            </a:r>
            <a:r>
              <a:rPr lang="es-ES" dirty="0"/>
              <a:t>. </a:t>
            </a:r>
            <a:r>
              <a:rPr lang="es-ES" dirty="0" err="1"/>
              <a:t>Pelenistia</a:t>
            </a:r>
            <a:r>
              <a:rPr lang="es-ES" dirty="0"/>
              <a:t> </a:t>
            </a:r>
            <a:r>
              <a:rPr lang="es-ES" dirty="0" err="1"/>
              <a:t>dolupta</a:t>
            </a:r>
            <a:r>
              <a:rPr lang="es-ES" dirty="0"/>
              <a:t> </a:t>
            </a:r>
            <a:r>
              <a:rPr lang="es-ES" dirty="0" err="1"/>
              <a:t>tiuntis</a:t>
            </a:r>
            <a:r>
              <a:rPr lang="es-ES" dirty="0"/>
              <a:t> et </a:t>
            </a:r>
            <a:r>
              <a:rPr lang="es-ES" dirty="0" err="1"/>
              <a:t>vit</a:t>
            </a:r>
            <a:r>
              <a:rPr lang="es-ES" dirty="0"/>
              <a:t> </a:t>
            </a:r>
            <a:r>
              <a:rPr lang="es-ES" dirty="0" err="1"/>
              <a:t>hariae</a:t>
            </a:r>
            <a:r>
              <a:rPr lang="es-ES" dirty="0"/>
              <a:t> </a:t>
            </a:r>
            <a:r>
              <a:rPr lang="es-ES" dirty="0" err="1"/>
              <a:t>nonsed</a:t>
            </a:r>
            <a:r>
              <a:rPr lang="es-ES" dirty="0"/>
              <a:t> et </a:t>
            </a:r>
            <a:r>
              <a:rPr lang="es-ES" dirty="0" err="1"/>
              <a:t>lautem</a:t>
            </a:r>
            <a:r>
              <a:rPr lang="es-ES" dirty="0"/>
              <a:t> </a:t>
            </a:r>
            <a:r>
              <a:rPr lang="es-ES" dirty="0" err="1"/>
              <a:t>conserum</a:t>
            </a:r>
            <a:r>
              <a:rPr lang="es-ES" dirty="0"/>
              <a:t> </a:t>
            </a:r>
            <a:r>
              <a:rPr lang="es-ES" dirty="0" err="1"/>
              <a:t>excerum</a:t>
            </a:r>
            <a:r>
              <a:rPr lang="es-ES" dirty="0"/>
              <a:t> </a:t>
            </a:r>
            <a:r>
              <a:rPr lang="es-ES" dirty="0" err="1"/>
              <a:t>sitibus</a:t>
            </a:r>
            <a:r>
              <a:rPr lang="es-ES" dirty="0"/>
              <a:t> ni </a:t>
            </a:r>
            <a:r>
              <a:rPr lang="es-ES" dirty="0" err="1"/>
              <a:t>cus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auda</a:t>
            </a:r>
            <a:r>
              <a:rPr lang="es-ES" dirty="0"/>
              <a:t> </a:t>
            </a:r>
            <a:r>
              <a:rPr lang="es-ES" dirty="0" err="1"/>
              <a:t>natis</a:t>
            </a:r>
            <a:r>
              <a:rPr lang="es-ES" dirty="0"/>
              <a:t> </a:t>
            </a:r>
            <a:r>
              <a:rPr lang="es-ES" dirty="0" err="1"/>
              <a:t>acest</a:t>
            </a:r>
            <a:r>
              <a:rPr lang="es-ES" dirty="0"/>
              <a:t>, </a:t>
            </a:r>
            <a:r>
              <a:rPr lang="es-ES" dirty="0" err="1"/>
              <a:t>soluptatio</a:t>
            </a:r>
            <a:r>
              <a:rPr lang="es-ES" dirty="0"/>
              <a:t> </a:t>
            </a:r>
            <a:r>
              <a:rPr lang="es-ES" dirty="0" err="1"/>
              <a:t>eossequibus</a:t>
            </a:r>
            <a:r>
              <a:rPr lang="es-ES" dirty="0"/>
              <a:t> </a:t>
            </a:r>
            <a:r>
              <a:rPr lang="es-ES" dirty="0" err="1"/>
              <a:t>molupti</a:t>
            </a:r>
            <a:r>
              <a:rPr lang="es-ES" dirty="0"/>
              <a:t> </a:t>
            </a:r>
            <a:r>
              <a:rPr lang="es-ES" dirty="0" err="1"/>
              <a:t>aturerunt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quat</a:t>
            </a:r>
            <a:endParaRPr lang="es-ES" dirty="0"/>
          </a:p>
          <a:p>
            <a:pPr lvl="0"/>
            <a:r>
              <a:rPr lang="es-ES" dirty="0"/>
              <a:t>Pe </a:t>
            </a:r>
            <a:r>
              <a:rPr lang="es-ES" dirty="0" err="1"/>
              <a:t>pa</a:t>
            </a:r>
            <a:r>
              <a:rPr lang="es-ES" dirty="0"/>
              <a:t> </a:t>
            </a:r>
            <a:r>
              <a:rPr lang="es-ES" dirty="0" err="1"/>
              <a:t>quate</a:t>
            </a:r>
            <a:r>
              <a:rPr lang="es-ES" dirty="0"/>
              <a:t> </a:t>
            </a:r>
            <a:r>
              <a:rPr lang="es-ES" dirty="0" err="1"/>
              <a:t>ma</a:t>
            </a:r>
            <a:r>
              <a:rPr lang="es-ES" dirty="0"/>
              <a:t> </a:t>
            </a:r>
            <a:r>
              <a:rPr lang="es-ES" dirty="0" err="1"/>
              <a:t>deliciet</a:t>
            </a:r>
            <a:r>
              <a:rPr lang="es-ES" dirty="0"/>
              <a:t> </a:t>
            </a:r>
            <a:r>
              <a:rPr lang="es-ES" dirty="0" err="1"/>
              <a:t>ati</a:t>
            </a:r>
            <a:r>
              <a:rPr lang="es-ES" dirty="0"/>
              <a:t> </a:t>
            </a:r>
            <a:r>
              <a:rPr lang="es-ES" dirty="0" err="1"/>
              <a:t>volupiendis</a:t>
            </a:r>
            <a:r>
              <a:rPr lang="es-ES" dirty="0"/>
              <a:t> di </a:t>
            </a:r>
            <a:r>
              <a:rPr lang="es-ES" dirty="0" err="1"/>
              <a:t>audanda</a:t>
            </a:r>
            <a:r>
              <a:rPr lang="es-ES" dirty="0"/>
              <a:t> </a:t>
            </a:r>
            <a:r>
              <a:rPr lang="es-ES" dirty="0" err="1"/>
              <a:t>dolorep</a:t>
            </a:r>
            <a:r>
              <a:rPr lang="es-ES" dirty="0"/>
              <a:t> </a:t>
            </a:r>
            <a:r>
              <a:rPr lang="es-ES" dirty="0" err="1"/>
              <a:t>eriore</a:t>
            </a:r>
            <a:r>
              <a:rPr lang="es-ES" dirty="0"/>
              <a:t> </a:t>
            </a:r>
            <a:r>
              <a:rPr lang="es-ES" dirty="0" err="1"/>
              <a:t>perferi</a:t>
            </a:r>
            <a:r>
              <a:rPr lang="es-ES" dirty="0"/>
              <a:t> </a:t>
            </a:r>
            <a:r>
              <a:rPr lang="es-ES" dirty="0" err="1"/>
              <a:t>commolor</a:t>
            </a:r>
            <a:r>
              <a:rPr lang="es-ES" dirty="0"/>
              <a:t> </a:t>
            </a:r>
            <a:r>
              <a:rPr lang="es-ES" dirty="0" err="1"/>
              <a:t>sapeles</a:t>
            </a:r>
            <a:r>
              <a:rPr lang="es-ES" dirty="0"/>
              <a:t> </a:t>
            </a:r>
            <a:r>
              <a:rPr lang="es-ES" dirty="0" err="1"/>
              <a:t>ecaborr</a:t>
            </a:r>
            <a:r>
              <a:rPr lang="es-ES" dirty="0"/>
              <a:t> </a:t>
            </a:r>
            <a:r>
              <a:rPr lang="es-ES" dirty="0" err="1"/>
              <a:t>ovitectur</a:t>
            </a:r>
            <a:r>
              <a:rPr lang="es-ES" dirty="0"/>
              <a:t> </a:t>
            </a:r>
            <a:r>
              <a:rPr lang="es-ES" dirty="0" err="1"/>
              <a:t>simaxim</a:t>
            </a:r>
            <a:r>
              <a:rPr lang="es-ES" dirty="0"/>
              <a:t> </a:t>
            </a:r>
            <a:r>
              <a:rPr lang="es-ES" dirty="0" err="1"/>
              <a:t>olorecum</a:t>
            </a:r>
            <a:r>
              <a:rPr lang="es-ES" dirty="0"/>
              <a:t> si sunt </a:t>
            </a:r>
            <a:r>
              <a:rPr lang="es-ES" dirty="0" err="1"/>
              <a:t>lat</a:t>
            </a:r>
            <a:r>
              <a:rPr lang="es-ES" dirty="0"/>
              <a:t> </a:t>
            </a:r>
            <a:r>
              <a:rPr lang="es-ES" dirty="0" err="1"/>
              <a:t>pliquid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estotam</a:t>
            </a:r>
            <a:r>
              <a:rPr lang="es-ES" dirty="0"/>
              <a:t> </a:t>
            </a:r>
            <a:r>
              <a:rPr lang="es-ES" dirty="0" err="1"/>
              <a:t>nateculparum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8491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párrafos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2BBCF40A-5C8E-F895-B799-7107F9708D02}"/>
              </a:ext>
            </a:extLst>
          </p:cNvPr>
          <p:cNvSpPr/>
          <p:nvPr userDrawn="1"/>
        </p:nvSpPr>
        <p:spPr>
          <a:xfrm>
            <a:off x="0" y="809625"/>
            <a:ext cx="12192000" cy="6048375"/>
          </a:xfrm>
          <a:prstGeom prst="rect">
            <a:avLst/>
          </a:prstGeom>
          <a:solidFill>
            <a:srgbClr val="E6E1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Marcador de texto 14">
            <a:extLst>
              <a:ext uri="{FF2B5EF4-FFF2-40B4-BE49-F238E27FC236}">
                <a16:creationId xmlns:a16="http://schemas.microsoft.com/office/drawing/2014/main" id="{FDB86E71-7330-B83A-0840-DCAEB7892A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8813" y="6385912"/>
            <a:ext cx="2511106" cy="15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9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de documento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3D5D0C39-D161-B5CC-4D66-9D3E56A60623}"/>
              </a:ext>
            </a:extLst>
          </p:cNvPr>
          <p:cNvCxnSpPr>
            <a:cxnSpLocks/>
          </p:cNvCxnSpPr>
          <p:nvPr userDrawn="1"/>
        </p:nvCxnSpPr>
        <p:spPr>
          <a:xfrm flipH="1">
            <a:off x="658813" y="6584950"/>
            <a:ext cx="10404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CBF71479-BCD1-668D-1A0E-A239ECE808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13" y="938213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01 | Título Capítulo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F63BFFEF-D11E-A847-4159-10579E7F109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8813" y="2329830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Título párrafo</a:t>
            </a:r>
          </a:p>
        </p:txBody>
      </p:sp>
      <p:sp>
        <p:nvSpPr>
          <p:cNvPr id="18" name="Marcador de texto 14">
            <a:extLst>
              <a:ext uri="{FF2B5EF4-FFF2-40B4-BE49-F238E27FC236}">
                <a16:creationId xmlns:a16="http://schemas.microsoft.com/office/drawing/2014/main" id="{A8CC289B-D5F4-7430-D32D-3F0AB3F49EE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8813" y="2664678"/>
            <a:ext cx="3617352" cy="28217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40000"/>
              </a:lnSpc>
              <a:spcBef>
                <a:spcPts val="1600"/>
              </a:spcBef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Subtítulo </a:t>
            </a:r>
            <a:r>
              <a:rPr lang="es-ES" dirty="0" err="1"/>
              <a:t>adit</a:t>
            </a:r>
            <a:r>
              <a:rPr lang="es-ES" dirty="0"/>
              <a:t> </a:t>
            </a:r>
            <a:r>
              <a:rPr lang="es-ES" dirty="0" err="1"/>
              <a:t>odipsae</a:t>
            </a:r>
            <a:r>
              <a:rPr lang="es-ES" dirty="0"/>
              <a:t> </a:t>
            </a:r>
            <a:r>
              <a:rPr lang="es-ES" dirty="0" err="1"/>
              <a:t>stiumquisin</a:t>
            </a:r>
            <a:r>
              <a:rPr lang="es-ES" dirty="0"/>
              <a:t> </a:t>
            </a:r>
            <a:r>
              <a:rPr lang="es-ES" dirty="0" err="1"/>
              <a:t>perem</a:t>
            </a:r>
            <a:r>
              <a:rPr lang="es-ES" dirty="0"/>
              <a:t> </a:t>
            </a:r>
            <a:r>
              <a:rPr lang="es-ES" dirty="0" err="1"/>
              <a:t>maiorae</a:t>
            </a:r>
            <a:r>
              <a:rPr lang="es-ES" dirty="0"/>
              <a:t> </a:t>
            </a:r>
            <a:r>
              <a:rPr lang="es-ES" dirty="0" err="1"/>
              <a:t>oditiaOtatem</a:t>
            </a:r>
            <a:r>
              <a:rPr lang="es-ES" dirty="0"/>
              <a:t> ut </a:t>
            </a:r>
            <a:r>
              <a:rPr lang="es-ES" dirty="0" err="1"/>
              <a:t>explam</a:t>
            </a:r>
            <a:r>
              <a:rPr lang="es-ES" dirty="0"/>
              <a:t> </a:t>
            </a:r>
            <a:r>
              <a:rPr lang="es-ES" dirty="0" err="1"/>
              <a:t>volupta</a:t>
            </a:r>
            <a:r>
              <a:rPr lang="es-ES" dirty="0"/>
              <a:t> </a:t>
            </a:r>
            <a:r>
              <a:rPr lang="es-ES" dirty="0" err="1"/>
              <a:t>tusdam</a:t>
            </a:r>
            <a:r>
              <a:rPr lang="es-ES" dirty="0"/>
              <a:t> </a:t>
            </a:r>
            <a:r>
              <a:rPr lang="es-ES" dirty="0" err="1"/>
              <a:t>fugia</a:t>
            </a:r>
            <a:r>
              <a:rPr lang="es-ES" dirty="0"/>
              <a:t> non </a:t>
            </a:r>
            <a:r>
              <a:rPr lang="es-ES" dirty="0" err="1"/>
              <a:t>pore</a:t>
            </a:r>
            <a:r>
              <a:rPr lang="es-ES" dirty="0"/>
              <a:t> </a:t>
            </a:r>
            <a:r>
              <a:rPr lang="es-ES" dirty="0" err="1"/>
              <a:t>lantorat</a:t>
            </a:r>
            <a:r>
              <a:rPr lang="es-ES" dirty="0"/>
              <a:t> </a:t>
            </a:r>
            <a:r>
              <a:rPr lang="es-ES" dirty="0" err="1"/>
              <a:t>ulparum</a:t>
            </a:r>
            <a:r>
              <a:rPr lang="es-ES" dirty="0"/>
              <a:t> </a:t>
            </a:r>
            <a:r>
              <a:rPr lang="es-ES" dirty="0" err="1"/>
              <a:t>expellabo</a:t>
            </a:r>
            <a:r>
              <a:rPr lang="es-ES" dirty="0"/>
              <a:t>. </a:t>
            </a:r>
            <a:r>
              <a:rPr lang="es-ES" dirty="0" err="1"/>
              <a:t>Pelenistia</a:t>
            </a:r>
            <a:r>
              <a:rPr lang="es-ES" dirty="0"/>
              <a:t> </a:t>
            </a:r>
            <a:r>
              <a:rPr lang="es-ES" dirty="0" err="1"/>
              <a:t>dolupta</a:t>
            </a:r>
            <a:r>
              <a:rPr lang="es-ES" dirty="0"/>
              <a:t> </a:t>
            </a:r>
            <a:r>
              <a:rPr lang="es-ES" dirty="0" err="1"/>
              <a:t>tiuntis</a:t>
            </a:r>
            <a:r>
              <a:rPr lang="es-ES" dirty="0"/>
              <a:t> et </a:t>
            </a:r>
            <a:r>
              <a:rPr lang="es-ES" dirty="0" err="1"/>
              <a:t>vit</a:t>
            </a:r>
            <a:r>
              <a:rPr lang="es-ES" dirty="0"/>
              <a:t> </a:t>
            </a:r>
            <a:r>
              <a:rPr lang="es-ES" dirty="0" err="1"/>
              <a:t>hariae</a:t>
            </a:r>
            <a:r>
              <a:rPr lang="es-ES" dirty="0"/>
              <a:t> </a:t>
            </a:r>
            <a:r>
              <a:rPr lang="es-ES" dirty="0" err="1"/>
              <a:t>nonsed</a:t>
            </a:r>
            <a:r>
              <a:rPr lang="es-ES" dirty="0"/>
              <a:t> et </a:t>
            </a:r>
            <a:r>
              <a:rPr lang="es-ES" dirty="0" err="1"/>
              <a:t>lautem</a:t>
            </a:r>
            <a:r>
              <a:rPr lang="es-ES" dirty="0"/>
              <a:t> </a:t>
            </a:r>
            <a:r>
              <a:rPr lang="es-ES" dirty="0" err="1"/>
              <a:t>conserum</a:t>
            </a:r>
            <a:r>
              <a:rPr lang="es-ES" dirty="0"/>
              <a:t> </a:t>
            </a:r>
            <a:r>
              <a:rPr lang="es-ES" dirty="0" err="1"/>
              <a:t>excerum</a:t>
            </a:r>
            <a:r>
              <a:rPr lang="es-ES" dirty="0"/>
              <a:t> </a:t>
            </a:r>
            <a:r>
              <a:rPr lang="es-ES" dirty="0" err="1"/>
              <a:t>sitibus</a:t>
            </a:r>
            <a:r>
              <a:rPr lang="es-ES" dirty="0"/>
              <a:t> ni </a:t>
            </a:r>
            <a:r>
              <a:rPr lang="es-ES" dirty="0" err="1"/>
              <a:t>cus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auda</a:t>
            </a:r>
            <a:r>
              <a:rPr lang="es-ES" dirty="0"/>
              <a:t> </a:t>
            </a:r>
            <a:r>
              <a:rPr lang="es-ES" dirty="0" err="1"/>
              <a:t>natis</a:t>
            </a:r>
            <a:r>
              <a:rPr lang="es-ES" dirty="0"/>
              <a:t> </a:t>
            </a:r>
            <a:r>
              <a:rPr lang="es-ES" dirty="0" err="1"/>
              <a:t>acest</a:t>
            </a:r>
            <a:r>
              <a:rPr lang="es-ES" dirty="0"/>
              <a:t>, </a:t>
            </a:r>
            <a:r>
              <a:rPr lang="es-ES" dirty="0" err="1"/>
              <a:t>soluptatio</a:t>
            </a:r>
            <a:r>
              <a:rPr lang="es-ES" dirty="0"/>
              <a:t> </a:t>
            </a:r>
            <a:r>
              <a:rPr lang="es-ES" dirty="0" err="1"/>
              <a:t>eossequibus</a:t>
            </a:r>
            <a:r>
              <a:rPr lang="es-ES" dirty="0"/>
              <a:t> </a:t>
            </a:r>
            <a:r>
              <a:rPr lang="es-ES" dirty="0" err="1"/>
              <a:t>molupti</a:t>
            </a:r>
            <a:r>
              <a:rPr lang="es-ES" dirty="0"/>
              <a:t> </a:t>
            </a:r>
            <a:r>
              <a:rPr lang="es-ES" dirty="0" err="1"/>
              <a:t>aturerunt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quat</a:t>
            </a:r>
            <a:endParaRPr lang="es-ES" dirty="0"/>
          </a:p>
          <a:p>
            <a:pPr lvl="0"/>
            <a:r>
              <a:rPr lang="es-ES" dirty="0"/>
              <a:t>Pe </a:t>
            </a:r>
            <a:r>
              <a:rPr lang="es-ES" dirty="0" err="1"/>
              <a:t>pa</a:t>
            </a:r>
            <a:r>
              <a:rPr lang="es-ES" dirty="0"/>
              <a:t> </a:t>
            </a:r>
            <a:r>
              <a:rPr lang="es-ES" dirty="0" err="1"/>
              <a:t>quate</a:t>
            </a:r>
            <a:r>
              <a:rPr lang="es-ES" dirty="0"/>
              <a:t> </a:t>
            </a:r>
            <a:r>
              <a:rPr lang="es-ES" dirty="0" err="1"/>
              <a:t>ma</a:t>
            </a:r>
            <a:r>
              <a:rPr lang="es-ES" dirty="0"/>
              <a:t> </a:t>
            </a:r>
            <a:r>
              <a:rPr lang="es-ES" dirty="0" err="1"/>
              <a:t>deliciet</a:t>
            </a:r>
            <a:r>
              <a:rPr lang="es-ES" dirty="0"/>
              <a:t> </a:t>
            </a:r>
            <a:r>
              <a:rPr lang="es-ES" dirty="0" err="1"/>
              <a:t>ati</a:t>
            </a:r>
            <a:r>
              <a:rPr lang="es-ES" dirty="0"/>
              <a:t> </a:t>
            </a:r>
            <a:r>
              <a:rPr lang="es-ES" dirty="0" err="1"/>
              <a:t>volupiendis</a:t>
            </a:r>
            <a:r>
              <a:rPr lang="es-ES" dirty="0"/>
              <a:t> di </a:t>
            </a:r>
            <a:r>
              <a:rPr lang="es-ES" dirty="0" err="1"/>
              <a:t>audanda</a:t>
            </a:r>
            <a:r>
              <a:rPr lang="es-ES" dirty="0"/>
              <a:t> </a:t>
            </a:r>
            <a:r>
              <a:rPr lang="es-ES" dirty="0" err="1"/>
              <a:t>dolorep</a:t>
            </a:r>
            <a:r>
              <a:rPr lang="es-ES" dirty="0"/>
              <a:t> </a:t>
            </a:r>
            <a:r>
              <a:rPr lang="es-ES" dirty="0" err="1"/>
              <a:t>eriore</a:t>
            </a:r>
            <a:r>
              <a:rPr lang="es-ES" dirty="0"/>
              <a:t> </a:t>
            </a:r>
            <a:r>
              <a:rPr lang="es-ES" dirty="0" err="1"/>
              <a:t>perferi</a:t>
            </a:r>
            <a:r>
              <a:rPr lang="es-ES" dirty="0"/>
              <a:t> </a:t>
            </a:r>
            <a:r>
              <a:rPr lang="es-ES" dirty="0" err="1"/>
              <a:t>commolor</a:t>
            </a:r>
            <a:r>
              <a:rPr lang="es-ES" dirty="0"/>
              <a:t> </a:t>
            </a:r>
            <a:r>
              <a:rPr lang="es-ES" dirty="0" err="1"/>
              <a:t>sapeles</a:t>
            </a:r>
            <a:r>
              <a:rPr lang="es-ES" dirty="0"/>
              <a:t> </a:t>
            </a:r>
            <a:r>
              <a:rPr lang="es-ES" dirty="0" err="1"/>
              <a:t>ecaborr</a:t>
            </a:r>
            <a:r>
              <a:rPr lang="es-ES" dirty="0"/>
              <a:t> </a:t>
            </a:r>
            <a:r>
              <a:rPr lang="es-ES" dirty="0" err="1"/>
              <a:t>ovitectur</a:t>
            </a:r>
            <a:r>
              <a:rPr lang="es-ES" dirty="0"/>
              <a:t> </a:t>
            </a:r>
            <a:r>
              <a:rPr lang="es-ES" dirty="0" err="1"/>
              <a:t>simaxim</a:t>
            </a:r>
            <a:r>
              <a:rPr lang="es-ES" dirty="0"/>
              <a:t> </a:t>
            </a:r>
            <a:r>
              <a:rPr lang="es-ES" dirty="0" err="1"/>
              <a:t>olorecum</a:t>
            </a:r>
            <a:r>
              <a:rPr lang="es-ES" dirty="0"/>
              <a:t> si sunt </a:t>
            </a:r>
            <a:r>
              <a:rPr lang="es-ES" dirty="0" err="1"/>
              <a:t>lat</a:t>
            </a:r>
            <a:r>
              <a:rPr lang="es-ES" dirty="0"/>
              <a:t> </a:t>
            </a:r>
            <a:r>
              <a:rPr lang="es-ES" dirty="0" err="1"/>
              <a:t>pliquid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estotam</a:t>
            </a:r>
            <a:r>
              <a:rPr lang="es-ES" dirty="0"/>
              <a:t> </a:t>
            </a:r>
            <a:r>
              <a:rPr lang="es-ES" dirty="0" err="1"/>
              <a:t>nateculparum</a:t>
            </a:r>
            <a:r>
              <a:rPr lang="es-ES" dirty="0"/>
              <a:t>.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FB2C0CBD-8EB7-0BD4-D451-58F26FAA9B6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43872" y="2329830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Título párrafo</a:t>
            </a:r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8BD2461F-3736-2758-8B0A-D00B1BF1358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943872" y="2664678"/>
            <a:ext cx="3617352" cy="280267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40000"/>
              </a:lnSpc>
              <a:spcBef>
                <a:spcPts val="1600"/>
              </a:spcBef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Subtítulo </a:t>
            </a:r>
            <a:r>
              <a:rPr lang="es-ES" dirty="0" err="1"/>
              <a:t>adit</a:t>
            </a:r>
            <a:r>
              <a:rPr lang="es-ES" dirty="0"/>
              <a:t> </a:t>
            </a:r>
            <a:r>
              <a:rPr lang="es-ES" dirty="0" err="1"/>
              <a:t>odipsae</a:t>
            </a:r>
            <a:r>
              <a:rPr lang="es-ES" dirty="0"/>
              <a:t> </a:t>
            </a:r>
            <a:r>
              <a:rPr lang="es-ES" dirty="0" err="1"/>
              <a:t>stiumquisin</a:t>
            </a:r>
            <a:r>
              <a:rPr lang="es-ES" dirty="0"/>
              <a:t> </a:t>
            </a:r>
            <a:r>
              <a:rPr lang="es-ES" dirty="0" err="1"/>
              <a:t>perem</a:t>
            </a:r>
            <a:r>
              <a:rPr lang="es-ES" dirty="0"/>
              <a:t> </a:t>
            </a:r>
            <a:r>
              <a:rPr lang="es-ES" dirty="0" err="1"/>
              <a:t>maiorae</a:t>
            </a:r>
            <a:r>
              <a:rPr lang="es-ES" dirty="0"/>
              <a:t> </a:t>
            </a:r>
            <a:r>
              <a:rPr lang="es-ES" dirty="0" err="1"/>
              <a:t>oditiaOtatem</a:t>
            </a:r>
            <a:r>
              <a:rPr lang="es-ES" dirty="0"/>
              <a:t> ut </a:t>
            </a:r>
            <a:r>
              <a:rPr lang="es-ES" dirty="0" err="1"/>
              <a:t>explam</a:t>
            </a:r>
            <a:r>
              <a:rPr lang="es-ES" dirty="0"/>
              <a:t> </a:t>
            </a:r>
            <a:r>
              <a:rPr lang="es-ES" dirty="0" err="1"/>
              <a:t>volupta</a:t>
            </a:r>
            <a:r>
              <a:rPr lang="es-ES" dirty="0"/>
              <a:t> </a:t>
            </a:r>
            <a:r>
              <a:rPr lang="es-ES" dirty="0" err="1"/>
              <a:t>tusdam</a:t>
            </a:r>
            <a:r>
              <a:rPr lang="es-ES" dirty="0"/>
              <a:t> </a:t>
            </a:r>
            <a:r>
              <a:rPr lang="es-ES" dirty="0" err="1"/>
              <a:t>fugia</a:t>
            </a:r>
            <a:r>
              <a:rPr lang="es-ES" dirty="0"/>
              <a:t> non </a:t>
            </a:r>
            <a:r>
              <a:rPr lang="es-ES" dirty="0" err="1"/>
              <a:t>pore</a:t>
            </a:r>
            <a:r>
              <a:rPr lang="es-ES" dirty="0"/>
              <a:t> </a:t>
            </a:r>
            <a:r>
              <a:rPr lang="es-ES" dirty="0" err="1"/>
              <a:t>lantorat</a:t>
            </a:r>
            <a:r>
              <a:rPr lang="es-ES" dirty="0"/>
              <a:t> </a:t>
            </a:r>
            <a:r>
              <a:rPr lang="es-ES" dirty="0" err="1"/>
              <a:t>ulparum</a:t>
            </a:r>
            <a:r>
              <a:rPr lang="es-ES" dirty="0"/>
              <a:t> </a:t>
            </a:r>
            <a:r>
              <a:rPr lang="es-ES" dirty="0" err="1"/>
              <a:t>expellabo</a:t>
            </a:r>
            <a:r>
              <a:rPr lang="es-ES" dirty="0"/>
              <a:t>. </a:t>
            </a:r>
            <a:r>
              <a:rPr lang="es-ES" dirty="0" err="1"/>
              <a:t>Pelenistia</a:t>
            </a:r>
            <a:r>
              <a:rPr lang="es-ES" dirty="0"/>
              <a:t> </a:t>
            </a:r>
            <a:r>
              <a:rPr lang="es-ES" dirty="0" err="1"/>
              <a:t>dolupta</a:t>
            </a:r>
            <a:r>
              <a:rPr lang="es-ES" dirty="0"/>
              <a:t> </a:t>
            </a:r>
            <a:r>
              <a:rPr lang="es-ES" dirty="0" err="1"/>
              <a:t>tiuntis</a:t>
            </a:r>
            <a:r>
              <a:rPr lang="es-ES" dirty="0"/>
              <a:t> et </a:t>
            </a:r>
            <a:r>
              <a:rPr lang="es-ES" dirty="0" err="1"/>
              <a:t>vit</a:t>
            </a:r>
            <a:r>
              <a:rPr lang="es-ES" dirty="0"/>
              <a:t> </a:t>
            </a:r>
            <a:r>
              <a:rPr lang="es-ES" dirty="0" err="1"/>
              <a:t>hariae</a:t>
            </a:r>
            <a:r>
              <a:rPr lang="es-ES" dirty="0"/>
              <a:t> </a:t>
            </a:r>
            <a:r>
              <a:rPr lang="es-ES" dirty="0" err="1"/>
              <a:t>nonsed</a:t>
            </a:r>
            <a:r>
              <a:rPr lang="es-ES" dirty="0"/>
              <a:t> et </a:t>
            </a:r>
            <a:r>
              <a:rPr lang="es-ES" dirty="0" err="1"/>
              <a:t>lautem</a:t>
            </a:r>
            <a:r>
              <a:rPr lang="es-ES" dirty="0"/>
              <a:t> </a:t>
            </a:r>
            <a:r>
              <a:rPr lang="es-ES" dirty="0" err="1"/>
              <a:t>conserum</a:t>
            </a:r>
            <a:r>
              <a:rPr lang="es-ES" dirty="0"/>
              <a:t> </a:t>
            </a:r>
            <a:r>
              <a:rPr lang="es-ES" dirty="0" err="1"/>
              <a:t>excerum</a:t>
            </a:r>
            <a:r>
              <a:rPr lang="es-ES" dirty="0"/>
              <a:t> </a:t>
            </a:r>
            <a:r>
              <a:rPr lang="es-ES" dirty="0" err="1"/>
              <a:t>sitibus</a:t>
            </a:r>
            <a:r>
              <a:rPr lang="es-ES" dirty="0"/>
              <a:t> ni </a:t>
            </a:r>
            <a:r>
              <a:rPr lang="es-ES" dirty="0" err="1"/>
              <a:t>cus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auda</a:t>
            </a:r>
            <a:r>
              <a:rPr lang="es-ES" dirty="0"/>
              <a:t> </a:t>
            </a:r>
            <a:r>
              <a:rPr lang="es-ES" dirty="0" err="1"/>
              <a:t>natis</a:t>
            </a:r>
            <a:r>
              <a:rPr lang="es-ES" dirty="0"/>
              <a:t> </a:t>
            </a:r>
            <a:r>
              <a:rPr lang="es-ES" dirty="0" err="1"/>
              <a:t>acest</a:t>
            </a:r>
            <a:r>
              <a:rPr lang="es-ES" dirty="0"/>
              <a:t>, </a:t>
            </a:r>
            <a:r>
              <a:rPr lang="es-ES" dirty="0" err="1"/>
              <a:t>soluptatio</a:t>
            </a:r>
            <a:r>
              <a:rPr lang="es-ES" dirty="0"/>
              <a:t> </a:t>
            </a:r>
            <a:r>
              <a:rPr lang="es-ES" dirty="0" err="1"/>
              <a:t>eossequibus</a:t>
            </a:r>
            <a:r>
              <a:rPr lang="es-ES" dirty="0"/>
              <a:t> </a:t>
            </a:r>
            <a:r>
              <a:rPr lang="es-ES" dirty="0" err="1"/>
              <a:t>molupti</a:t>
            </a:r>
            <a:r>
              <a:rPr lang="es-ES" dirty="0"/>
              <a:t> </a:t>
            </a:r>
            <a:r>
              <a:rPr lang="es-ES" dirty="0" err="1"/>
              <a:t>aturerunt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quat</a:t>
            </a:r>
            <a:endParaRPr lang="es-ES" dirty="0"/>
          </a:p>
          <a:p>
            <a:pPr lvl="0"/>
            <a:r>
              <a:rPr lang="es-ES" dirty="0"/>
              <a:t>Pe </a:t>
            </a:r>
            <a:r>
              <a:rPr lang="es-ES" dirty="0" err="1"/>
              <a:t>pa</a:t>
            </a:r>
            <a:r>
              <a:rPr lang="es-ES" dirty="0"/>
              <a:t> </a:t>
            </a:r>
            <a:r>
              <a:rPr lang="es-ES" dirty="0" err="1"/>
              <a:t>quate</a:t>
            </a:r>
            <a:r>
              <a:rPr lang="es-ES" dirty="0"/>
              <a:t> </a:t>
            </a:r>
            <a:r>
              <a:rPr lang="es-ES" dirty="0" err="1"/>
              <a:t>ma</a:t>
            </a:r>
            <a:r>
              <a:rPr lang="es-ES" dirty="0"/>
              <a:t> </a:t>
            </a:r>
            <a:r>
              <a:rPr lang="es-ES" dirty="0" err="1"/>
              <a:t>deliciet</a:t>
            </a:r>
            <a:r>
              <a:rPr lang="es-ES" dirty="0"/>
              <a:t> </a:t>
            </a:r>
            <a:r>
              <a:rPr lang="es-ES" dirty="0" err="1"/>
              <a:t>ati</a:t>
            </a:r>
            <a:r>
              <a:rPr lang="es-ES" dirty="0"/>
              <a:t> </a:t>
            </a:r>
            <a:r>
              <a:rPr lang="es-ES" dirty="0" err="1"/>
              <a:t>volupiendis</a:t>
            </a:r>
            <a:r>
              <a:rPr lang="es-ES" dirty="0"/>
              <a:t> di </a:t>
            </a:r>
            <a:r>
              <a:rPr lang="es-ES" dirty="0" err="1"/>
              <a:t>audanda</a:t>
            </a:r>
            <a:r>
              <a:rPr lang="es-ES" dirty="0"/>
              <a:t> </a:t>
            </a:r>
            <a:r>
              <a:rPr lang="es-ES" dirty="0" err="1"/>
              <a:t>dolorep</a:t>
            </a:r>
            <a:r>
              <a:rPr lang="es-ES" dirty="0"/>
              <a:t> </a:t>
            </a:r>
            <a:r>
              <a:rPr lang="es-ES" dirty="0" err="1"/>
              <a:t>eriore</a:t>
            </a:r>
            <a:r>
              <a:rPr lang="es-ES" dirty="0"/>
              <a:t> </a:t>
            </a:r>
            <a:r>
              <a:rPr lang="es-ES" dirty="0" err="1"/>
              <a:t>perferi</a:t>
            </a:r>
            <a:r>
              <a:rPr lang="es-ES" dirty="0"/>
              <a:t> </a:t>
            </a:r>
            <a:r>
              <a:rPr lang="es-ES" dirty="0" err="1"/>
              <a:t>commolor</a:t>
            </a:r>
            <a:r>
              <a:rPr lang="es-ES" dirty="0"/>
              <a:t> </a:t>
            </a:r>
            <a:r>
              <a:rPr lang="es-ES" dirty="0" err="1"/>
              <a:t>sapeles</a:t>
            </a:r>
            <a:r>
              <a:rPr lang="es-ES" dirty="0"/>
              <a:t> </a:t>
            </a:r>
            <a:r>
              <a:rPr lang="es-ES" dirty="0" err="1"/>
              <a:t>ecaborr</a:t>
            </a:r>
            <a:r>
              <a:rPr lang="es-ES" dirty="0"/>
              <a:t> </a:t>
            </a:r>
            <a:r>
              <a:rPr lang="es-ES" dirty="0" err="1"/>
              <a:t>ovitectur</a:t>
            </a:r>
            <a:r>
              <a:rPr lang="es-ES" dirty="0"/>
              <a:t> </a:t>
            </a:r>
            <a:r>
              <a:rPr lang="es-ES" dirty="0" err="1"/>
              <a:t>simaxim</a:t>
            </a:r>
            <a:r>
              <a:rPr lang="es-ES" dirty="0"/>
              <a:t> </a:t>
            </a:r>
            <a:r>
              <a:rPr lang="es-ES" dirty="0" err="1"/>
              <a:t>olorecum</a:t>
            </a:r>
            <a:r>
              <a:rPr lang="es-ES" dirty="0"/>
              <a:t> si sunt </a:t>
            </a:r>
            <a:r>
              <a:rPr lang="es-ES" dirty="0" err="1"/>
              <a:t>lat</a:t>
            </a:r>
            <a:r>
              <a:rPr lang="es-ES" dirty="0"/>
              <a:t> </a:t>
            </a:r>
            <a:r>
              <a:rPr lang="es-ES" dirty="0" err="1"/>
              <a:t>pliquid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estotam</a:t>
            </a:r>
            <a:r>
              <a:rPr lang="es-ES" dirty="0"/>
              <a:t> </a:t>
            </a:r>
            <a:r>
              <a:rPr lang="es-ES" dirty="0" err="1"/>
              <a:t>nateculparum</a:t>
            </a:r>
            <a:r>
              <a:rPr lang="es-ES" dirty="0"/>
              <a:t>.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ED1E0527-4F8E-3B80-EC74-9D282107C5BE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96000" y="904875"/>
            <a:ext cx="6096000" cy="595312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/>
            </a:lvl1pPr>
          </a:lstStyle>
          <a:p>
            <a:r>
              <a:rPr lang="es-ES" dirty="0"/>
              <a:t>Insertar imagen de fondo</a:t>
            </a:r>
          </a:p>
        </p:txBody>
      </p:sp>
      <p:sp>
        <p:nvSpPr>
          <p:cNvPr id="16" name="Título 12">
            <a:extLst>
              <a:ext uri="{FF2B5EF4-FFF2-40B4-BE49-F238E27FC236}">
                <a16:creationId xmlns:a16="http://schemas.microsoft.com/office/drawing/2014/main" id="{43D9B593-64C2-BE2C-F5C8-ABCC757123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13" y="1365250"/>
            <a:ext cx="5208587" cy="387350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/>
            </a:lvl1pPr>
          </a:lstStyle>
          <a:p>
            <a:r>
              <a:rPr lang="es-ES" dirty="0"/>
              <a:t>Título </a:t>
            </a:r>
            <a:r>
              <a:rPr lang="es-ES" dirty="0" err="1"/>
              <a:t>slide</a:t>
            </a:r>
            <a:endParaRPr lang="es-ES" dirty="0"/>
          </a:p>
        </p:txBody>
      </p:sp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B0046237-284A-79E9-CAF4-A49B55282A59}"/>
              </a:ext>
            </a:extLst>
          </p:cNvPr>
          <p:cNvCxnSpPr>
            <a:cxnSpLocks/>
          </p:cNvCxnSpPr>
          <p:nvPr userDrawn="1"/>
        </p:nvCxnSpPr>
        <p:spPr>
          <a:xfrm flipH="1">
            <a:off x="11155680" y="6584950"/>
            <a:ext cx="3775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Holder 6">
            <a:extLst>
              <a:ext uri="{FF2B5EF4-FFF2-40B4-BE49-F238E27FC236}">
                <a16:creationId xmlns:a16="http://schemas.microsoft.com/office/drawing/2014/main" id="{7EABC1D3-E7AF-BEC3-5069-CBED4705F30E}"/>
              </a:ext>
            </a:extLst>
          </p:cNvPr>
          <p:cNvSpPr txBox="1">
            <a:spLocks/>
          </p:cNvSpPr>
          <p:nvPr userDrawn="1"/>
        </p:nvSpPr>
        <p:spPr>
          <a:xfrm>
            <a:off x="10835640" y="6385626"/>
            <a:ext cx="702567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800" b="0" i="0" kern="1200">
                <a:solidFill>
                  <a:schemeClr val="tx1"/>
                </a:solidFill>
                <a:latin typeface="+mj-lt"/>
                <a:ea typeface="+mn-ea"/>
                <a:cs typeface="Santander Micro Text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>
              <a:spcBef>
                <a:spcPts val="155"/>
              </a:spcBef>
            </a:pPr>
            <a:r>
              <a:rPr lang="es-ES" sz="900" dirty="0"/>
              <a:t>Pág. </a:t>
            </a:r>
            <a:fld id="{81D60167-4931-47E6-BA6A-407CBD079E47}" type="slidenum">
              <a:rPr sz="900" smtClean="0"/>
              <a:pPr marL="92075">
                <a:spcBef>
                  <a:spcPts val="155"/>
                </a:spcBef>
              </a:pPr>
              <a:t>‹Nº›</a:t>
            </a:fld>
            <a:endParaRPr sz="900" dirty="0"/>
          </a:p>
        </p:txBody>
      </p:sp>
    </p:spTree>
    <p:extLst>
      <p:ext uri="{BB962C8B-B14F-4D97-AF65-F5344CB8AC3E}">
        <p14:creationId xmlns:p14="http://schemas.microsoft.com/office/powerpoint/2010/main" val="2604191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raf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2">
            <a:extLst>
              <a:ext uri="{FF2B5EF4-FFF2-40B4-BE49-F238E27FC236}">
                <a16:creationId xmlns:a16="http://schemas.microsoft.com/office/drawing/2014/main" id="{C700EE37-B9B1-9907-1BA0-C6243FA6F0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13" y="1365250"/>
            <a:ext cx="3665537" cy="863600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/>
            </a:lvl1pPr>
          </a:lstStyle>
          <a:p>
            <a:r>
              <a:rPr lang="es-ES" dirty="0"/>
              <a:t>Título de la </a:t>
            </a:r>
            <a:r>
              <a:rPr lang="es-ES" dirty="0" err="1"/>
              <a:t>slide</a:t>
            </a:r>
            <a:r>
              <a:rPr lang="es-ES" dirty="0"/>
              <a:t> hit qui cum </a:t>
            </a:r>
            <a:r>
              <a:rPr lang="es-ES" dirty="0" err="1"/>
              <a:t>aliquia</a:t>
            </a:r>
            <a:endParaRPr lang="es-ES" dirty="0"/>
          </a:p>
        </p:txBody>
      </p:sp>
      <p:sp>
        <p:nvSpPr>
          <p:cNvPr id="9" name="Marcador de texto 14">
            <a:extLst>
              <a:ext uri="{FF2B5EF4-FFF2-40B4-BE49-F238E27FC236}">
                <a16:creationId xmlns:a16="http://schemas.microsoft.com/office/drawing/2014/main" id="{FA156288-54CB-3B66-2FB4-2A495C1F82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13" y="938213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01 | Título Capítulo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6530C4B4-96E8-09C1-D07D-DE2EE5E21A1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8813" y="2329830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Título párrafo</a:t>
            </a:r>
          </a:p>
        </p:txBody>
      </p:sp>
      <p:sp>
        <p:nvSpPr>
          <p:cNvPr id="11" name="Marcador de texto 14">
            <a:extLst>
              <a:ext uri="{FF2B5EF4-FFF2-40B4-BE49-F238E27FC236}">
                <a16:creationId xmlns:a16="http://schemas.microsoft.com/office/drawing/2014/main" id="{4FB530F3-4392-7CA3-4A4E-17EE0A2ABA5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8813" y="2664678"/>
            <a:ext cx="4779962" cy="22972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40000"/>
              </a:lnSpc>
              <a:spcBef>
                <a:spcPts val="1600"/>
              </a:spcBef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Subtítulo </a:t>
            </a:r>
            <a:r>
              <a:rPr lang="es-ES" dirty="0" err="1"/>
              <a:t>adit</a:t>
            </a:r>
            <a:r>
              <a:rPr lang="es-ES" dirty="0"/>
              <a:t> </a:t>
            </a:r>
            <a:r>
              <a:rPr lang="es-ES" dirty="0" err="1"/>
              <a:t>odipsae</a:t>
            </a:r>
            <a:r>
              <a:rPr lang="es-ES" dirty="0"/>
              <a:t> </a:t>
            </a:r>
            <a:r>
              <a:rPr lang="es-ES" dirty="0" err="1"/>
              <a:t>stiumquisin</a:t>
            </a:r>
            <a:r>
              <a:rPr lang="es-ES" dirty="0"/>
              <a:t> </a:t>
            </a:r>
            <a:r>
              <a:rPr lang="es-ES" dirty="0" err="1"/>
              <a:t>perem</a:t>
            </a:r>
            <a:r>
              <a:rPr lang="es-ES" dirty="0"/>
              <a:t> </a:t>
            </a:r>
            <a:r>
              <a:rPr lang="es-ES" dirty="0" err="1"/>
              <a:t>maiorae</a:t>
            </a:r>
            <a:r>
              <a:rPr lang="es-ES" dirty="0"/>
              <a:t> </a:t>
            </a:r>
            <a:r>
              <a:rPr lang="es-ES" dirty="0" err="1"/>
              <a:t>oditiaOtatem</a:t>
            </a:r>
            <a:r>
              <a:rPr lang="es-ES" dirty="0"/>
              <a:t> ut </a:t>
            </a:r>
            <a:r>
              <a:rPr lang="es-ES" dirty="0" err="1"/>
              <a:t>explam</a:t>
            </a:r>
            <a:r>
              <a:rPr lang="es-ES" dirty="0"/>
              <a:t> </a:t>
            </a:r>
            <a:r>
              <a:rPr lang="es-ES" dirty="0" err="1"/>
              <a:t>volupta</a:t>
            </a:r>
            <a:r>
              <a:rPr lang="es-ES" dirty="0"/>
              <a:t> </a:t>
            </a:r>
            <a:r>
              <a:rPr lang="es-ES" dirty="0" err="1"/>
              <a:t>tusdam</a:t>
            </a:r>
            <a:r>
              <a:rPr lang="es-ES" dirty="0"/>
              <a:t> </a:t>
            </a:r>
            <a:r>
              <a:rPr lang="es-ES" dirty="0" err="1"/>
              <a:t>fugia</a:t>
            </a:r>
            <a:r>
              <a:rPr lang="es-ES" dirty="0"/>
              <a:t> non </a:t>
            </a:r>
            <a:r>
              <a:rPr lang="es-ES" dirty="0" err="1"/>
              <a:t>pore</a:t>
            </a:r>
            <a:r>
              <a:rPr lang="es-ES" dirty="0"/>
              <a:t> </a:t>
            </a:r>
            <a:r>
              <a:rPr lang="es-ES" dirty="0" err="1"/>
              <a:t>lantorat</a:t>
            </a:r>
            <a:r>
              <a:rPr lang="es-ES" dirty="0"/>
              <a:t> </a:t>
            </a:r>
            <a:r>
              <a:rPr lang="es-ES" dirty="0" err="1"/>
              <a:t>ulparum</a:t>
            </a:r>
            <a:r>
              <a:rPr lang="es-ES" dirty="0"/>
              <a:t> </a:t>
            </a:r>
            <a:r>
              <a:rPr lang="es-ES" dirty="0" err="1"/>
              <a:t>expellabo</a:t>
            </a:r>
            <a:r>
              <a:rPr lang="es-ES" dirty="0"/>
              <a:t>. </a:t>
            </a:r>
            <a:r>
              <a:rPr lang="es-ES" dirty="0" err="1"/>
              <a:t>Pelenistia</a:t>
            </a:r>
            <a:r>
              <a:rPr lang="es-ES" dirty="0"/>
              <a:t> </a:t>
            </a:r>
            <a:r>
              <a:rPr lang="es-ES" dirty="0" err="1"/>
              <a:t>dolupta</a:t>
            </a:r>
            <a:r>
              <a:rPr lang="es-ES" dirty="0"/>
              <a:t> </a:t>
            </a:r>
            <a:r>
              <a:rPr lang="es-ES" dirty="0" err="1"/>
              <a:t>tiuntis</a:t>
            </a:r>
            <a:r>
              <a:rPr lang="es-ES" dirty="0"/>
              <a:t> et </a:t>
            </a:r>
            <a:r>
              <a:rPr lang="es-ES" dirty="0" err="1"/>
              <a:t>vit</a:t>
            </a:r>
            <a:r>
              <a:rPr lang="es-ES" dirty="0"/>
              <a:t> </a:t>
            </a:r>
            <a:r>
              <a:rPr lang="es-ES" dirty="0" err="1"/>
              <a:t>hariae</a:t>
            </a:r>
            <a:r>
              <a:rPr lang="es-ES" dirty="0"/>
              <a:t> </a:t>
            </a:r>
            <a:r>
              <a:rPr lang="es-ES" dirty="0" err="1"/>
              <a:t>nonsed</a:t>
            </a:r>
            <a:r>
              <a:rPr lang="es-ES" dirty="0"/>
              <a:t> et </a:t>
            </a:r>
            <a:r>
              <a:rPr lang="es-ES" dirty="0" err="1"/>
              <a:t>lautem</a:t>
            </a:r>
            <a:r>
              <a:rPr lang="es-ES" dirty="0"/>
              <a:t> </a:t>
            </a:r>
            <a:r>
              <a:rPr lang="es-ES" dirty="0" err="1"/>
              <a:t>conserum</a:t>
            </a:r>
            <a:r>
              <a:rPr lang="es-ES" dirty="0"/>
              <a:t> </a:t>
            </a:r>
            <a:r>
              <a:rPr lang="es-ES" dirty="0" err="1"/>
              <a:t>excerum</a:t>
            </a:r>
            <a:r>
              <a:rPr lang="es-ES" dirty="0"/>
              <a:t> </a:t>
            </a:r>
            <a:r>
              <a:rPr lang="es-ES" dirty="0" err="1"/>
              <a:t>sitibus</a:t>
            </a:r>
            <a:r>
              <a:rPr lang="es-ES" dirty="0"/>
              <a:t> ni </a:t>
            </a:r>
            <a:r>
              <a:rPr lang="es-ES" dirty="0" err="1"/>
              <a:t>cus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auda</a:t>
            </a:r>
            <a:r>
              <a:rPr lang="es-ES" dirty="0"/>
              <a:t> </a:t>
            </a:r>
            <a:r>
              <a:rPr lang="es-ES" dirty="0" err="1"/>
              <a:t>natis</a:t>
            </a:r>
            <a:r>
              <a:rPr lang="es-ES" dirty="0"/>
              <a:t> </a:t>
            </a:r>
            <a:r>
              <a:rPr lang="es-ES" dirty="0" err="1"/>
              <a:t>acest</a:t>
            </a:r>
            <a:r>
              <a:rPr lang="es-ES" dirty="0"/>
              <a:t>, </a:t>
            </a:r>
            <a:r>
              <a:rPr lang="es-ES" dirty="0" err="1"/>
              <a:t>soluptatio</a:t>
            </a:r>
            <a:r>
              <a:rPr lang="es-ES" dirty="0"/>
              <a:t> </a:t>
            </a:r>
            <a:r>
              <a:rPr lang="es-ES" dirty="0" err="1"/>
              <a:t>eossequibus</a:t>
            </a:r>
            <a:r>
              <a:rPr lang="es-ES" dirty="0"/>
              <a:t> </a:t>
            </a:r>
            <a:r>
              <a:rPr lang="es-ES" dirty="0" err="1"/>
              <a:t>molupti</a:t>
            </a:r>
            <a:r>
              <a:rPr lang="es-ES" dirty="0"/>
              <a:t> </a:t>
            </a:r>
            <a:r>
              <a:rPr lang="es-ES" dirty="0" err="1"/>
              <a:t>aturerunt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quat</a:t>
            </a:r>
            <a:endParaRPr lang="es-ES" dirty="0"/>
          </a:p>
          <a:p>
            <a:pPr lvl="0"/>
            <a:r>
              <a:rPr lang="es-ES" dirty="0"/>
              <a:t>Pe </a:t>
            </a:r>
            <a:r>
              <a:rPr lang="es-ES" dirty="0" err="1"/>
              <a:t>pa</a:t>
            </a:r>
            <a:r>
              <a:rPr lang="es-ES" dirty="0"/>
              <a:t> </a:t>
            </a:r>
            <a:r>
              <a:rPr lang="es-ES" dirty="0" err="1"/>
              <a:t>quate</a:t>
            </a:r>
            <a:r>
              <a:rPr lang="es-ES" dirty="0"/>
              <a:t> </a:t>
            </a:r>
            <a:r>
              <a:rPr lang="es-ES" dirty="0" err="1"/>
              <a:t>ma</a:t>
            </a:r>
            <a:r>
              <a:rPr lang="es-ES" dirty="0"/>
              <a:t> </a:t>
            </a:r>
            <a:r>
              <a:rPr lang="es-ES" dirty="0" err="1"/>
              <a:t>deliciet</a:t>
            </a:r>
            <a:r>
              <a:rPr lang="es-ES" dirty="0"/>
              <a:t> </a:t>
            </a:r>
            <a:r>
              <a:rPr lang="es-ES" dirty="0" err="1"/>
              <a:t>ati</a:t>
            </a:r>
            <a:r>
              <a:rPr lang="es-ES" dirty="0"/>
              <a:t> </a:t>
            </a:r>
            <a:r>
              <a:rPr lang="es-ES" dirty="0" err="1"/>
              <a:t>volupiendis</a:t>
            </a:r>
            <a:r>
              <a:rPr lang="es-ES" dirty="0"/>
              <a:t> di </a:t>
            </a:r>
            <a:r>
              <a:rPr lang="es-ES" dirty="0" err="1"/>
              <a:t>audanda</a:t>
            </a:r>
            <a:r>
              <a:rPr lang="es-ES" dirty="0"/>
              <a:t> </a:t>
            </a:r>
            <a:r>
              <a:rPr lang="es-ES" dirty="0" err="1"/>
              <a:t>dolorep</a:t>
            </a:r>
            <a:r>
              <a:rPr lang="es-ES" dirty="0"/>
              <a:t> </a:t>
            </a:r>
            <a:r>
              <a:rPr lang="es-ES" dirty="0" err="1"/>
              <a:t>eriore</a:t>
            </a:r>
            <a:r>
              <a:rPr lang="es-ES" dirty="0"/>
              <a:t> </a:t>
            </a:r>
            <a:r>
              <a:rPr lang="es-ES" dirty="0" err="1"/>
              <a:t>perferi</a:t>
            </a:r>
            <a:r>
              <a:rPr lang="es-ES" dirty="0"/>
              <a:t> </a:t>
            </a:r>
            <a:r>
              <a:rPr lang="es-ES" dirty="0" err="1"/>
              <a:t>commolor</a:t>
            </a:r>
            <a:r>
              <a:rPr lang="es-ES" dirty="0"/>
              <a:t> </a:t>
            </a:r>
            <a:r>
              <a:rPr lang="es-ES" dirty="0" err="1"/>
              <a:t>sapeles</a:t>
            </a:r>
            <a:r>
              <a:rPr lang="es-ES" dirty="0"/>
              <a:t> </a:t>
            </a:r>
            <a:r>
              <a:rPr lang="es-ES" dirty="0" err="1"/>
              <a:t>ecaborr</a:t>
            </a:r>
            <a:r>
              <a:rPr lang="es-ES" dirty="0"/>
              <a:t> </a:t>
            </a:r>
            <a:r>
              <a:rPr lang="es-ES" dirty="0" err="1"/>
              <a:t>ovitectur</a:t>
            </a:r>
            <a:r>
              <a:rPr lang="es-ES" dirty="0"/>
              <a:t> </a:t>
            </a:r>
            <a:r>
              <a:rPr lang="es-ES" dirty="0" err="1"/>
              <a:t>simaxim</a:t>
            </a:r>
            <a:r>
              <a:rPr lang="es-ES" dirty="0"/>
              <a:t> </a:t>
            </a:r>
            <a:r>
              <a:rPr lang="es-ES" dirty="0" err="1"/>
              <a:t>olorecum</a:t>
            </a:r>
            <a:r>
              <a:rPr lang="es-ES" dirty="0"/>
              <a:t> si sunt </a:t>
            </a:r>
            <a:r>
              <a:rPr lang="es-ES" dirty="0" err="1"/>
              <a:t>lat</a:t>
            </a:r>
            <a:r>
              <a:rPr lang="es-ES" dirty="0"/>
              <a:t> </a:t>
            </a:r>
            <a:r>
              <a:rPr lang="es-ES" dirty="0" err="1"/>
              <a:t>pliquid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estotam</a:t>
            </a:r>
            <a:r>
              <a:rPr lang="es-ES" dirty="0"/>
              <a:t> </a:t>
            </a:r>
            <a:r>
              <a:rPr lang="es-ES" dirty="0" err="1"/>
              <a:t>nateculparum</a:t>
            </a:r>
            <a:r>
              <a:rPr lang="es-ES" dirty="0"/>
              <a:t>.</a:t>
            </a:r>
          </a:p>
        </p:txBody>
      </p:sp>
      <p:sp>
        <p:nvSpPr>
          <p:cNvPr id="12" name="Marcador de texto 14">
            <a:extLst>
              <a:ext uri="{FF2B5EF4-FFF2-40B4-BE49-F238E27FC236}">
                <a16:creationId xmlns:a16="http://schemas.microsoft.com/office/drawing/2014/main" id="{66302F8C-D22B-0D56-8445-17ED5BA39D3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8813" y="6385912"/>
            <a:ext cx="2511106" cy="15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9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de documento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E90B5E5C-F348-3899-F6F7-726C869BB292}"/>
              </a:ext>
            </a:extLst>
          </p:cNvPr>
          <p:cNvCxnSpPr>
            <a:cxnSpLocks/>
          </p:cNvCxnSpPr>
          <p:nvPr userDrawn="1"/>
        </p:nvCxnSpPr>
        <p:spPr>
          <a:xfrm flipH="1">
            <a:off x="658813" y="6584950"/>
            <a:ext cx="10404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BAC3FA40-FB54-6FED-2377-45057456429F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257925" y="0"/>
            <a:ext cx="5934075" cy="60388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s-ES" dirty="0"/>
              <a:t>Insertar imagen</a:t>
            </a:r>
          </a:p>
        </p:txBody>
      </p:sp>
    </p:spTree>
    <p:extLst>
      <p:ext uri="{BB962C8B-B14F-4D97-AF65-F5344CB8AC3E}">
        <p14:creationId xmlns:p14="http://schemas.microsoft.com/office/powerpoint/2010/main" val="262968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fras + ima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2">
            <a:extLst>
              <a:ext uri="{FF2B5EF4-FFF2-40B4-BE49-F238E27FC236}">
                <a16:creationId xmlns:a16="http://schemas.microsoft.com/office/drawing/2014/main" id="{C700EE37-B9B1-9907-1BA0-C6243FA6F0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14" y="1365250"/>
            <a:ext cx="2646362" cy="1187450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/>
            </a:lvl1pPr>
          </a:lstStyle>
          <a:p>
            <a:r>
              <a:rPr lang="es-ES" dirty="0"/>
              <a:t>Título de la </a:t>
            </a:r>
            <a:r>
              <a:rPr lang="es-ES" dirty="0" err="1"/>
              <a:t>slide</a:t>
            </a:r>
            <a:r>
              <a:rPr lang="es-ES" dirty="0"/>
              <a:t> hit qui cum </a:t>
            </a:r>
            <a:r>
              <a:rPr lang="es-ES" dirty="0" err="1"/>
              <a:t>aliquia</a:t>
            </a:r>
            <a:endParaRPr lang="es-ES" dirty="0"/>
          </a:p>
        </p:txBody>
      </p:sp>
      <p:sp>
        <p:nvSpPr>
          <p:cNvPr id="9" name="Marcador de texto 14">
            <a:extLst>
              <a:ext uri="{FF2B5EF4-FFF2-40B4-BE49-F238E27FC236}">
                <a16:creationId xmlns:a16="http://schemas.microsoft.com/office/drawing/2014/main" id="{FA156288-54CB-3B66-2FB4-2A495C1F82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13" y="938213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01 | Título Capítulo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6530C4B4-96E8-09C1-D07D-DE2EE5E21A1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88363" y="1268352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Título párrafo</a:t>
            </a:r>
          </a:p>
        </p:txBody>
      </p:sp>
      <p:sp>
        <p:nvSpPr>
          <p:cNvPr id="11" name="Marcador de texto 14">
            <a:extLst>
              <a:ext uri="{FF2B5EF4-FFF2-40B4-BE49-F238E27FC236}">
                <a16:creationId xmlns:a16="http://schemas.microsoft.com/office/drawing/2014/main" id="{4FB530F3-4392-7CA3-4A4E-17EE0A2ABA5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88364" y="1603200"/>
            <a:ext cx="3027362" cy="1825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40000"/>
              </a:lnSpc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Subtítulo </a:t>
            </a:r>
            <a:r>
              <a:rPr lang="es-ES" dirty="0" err="1"/>
              <a:t>adit</a:t>
            </a:r>
            <a:r>
              <a:rPr lang="es-ES" dirty="0"/>
              <a:t> </a:t>
            </a:r>
            <a:r>
              <a:rPr lang="es-ES" dirty="0" err="1"/>
              <a:t>odipsae</a:t>
            </a:r>
            <a:r>
              <a:rPr lang="es-ES" dirty="0"/>
              <a:t> </a:t>
            </a:r>
            <a:r>
              <a:rPr lang="es-ES" dirty="0" err="1"/>
              <a:t>stiumquisin</a:t>
            </a:r>
            <a:r>
              <a:rPr lang="es-ES" dirty="0"/>
              <a:t> </a:t>
            </a:r>
            <a:r>
              <a:rPr lang="es-ES" dirty="0" err="1"/>
              <a:t>perem</a:t>
            </a:r>
            <a:r>
              <a:rPr lang="es-ES" dirty="0"/>
              <a:t> </a:t>
            </a:r>
            <a:r>
              <a:rPr lang="es-ES" dirty="0" err="1"/>
              <a:t>maiorae</a:t>
            </a:r>
            <a:r>
              <a:rPr lang="es-ES" dirty="0"/>
              <a:t> </a:t>
            </a:r>
            <a:r>
              <a:rPr lang="es-ES" dirty="0" err="1"/>
              <a:t>oditiaOtatem</a:t>
            </a:r>
            <a:r>
              <a:rPr lang="es-ES" dirty="0"/>
              <a:t> ut </a:t>
            </a:r>
            <a:r>
              <a:rPr lang="es-ES" dirty="0" err="1"/>
              <a:t>explam</a:t>
            </a:r>
            <a:r>
              <a:rPr lang="es-ES" dirty="0"/>
              <a:t> </a:t>
            </a:r>
            <a:r>
              <a:rPr lang="es-ES" dirty="0" err="1"/>
              <a:t>volupta</a:t>
            </a:r>
            <a:r>
              <a:rPr lang="es-ES" dirty="0"/>
              <a:t> </a:t>
            </a:r>
            <a:r>
              <a:rPr lang="es-ES" dirty="0" err="1"/>
              <a:t>tusdam</a:t>
            </a:r>
            <a:r>
              <a:rPr lang="es-ES" dirty="0"/>
              <a:t> </a:t>
            </a:r>
            <a:r>
              <a:rPr lang="es-ES" dirty="0" err="1"/>
              <a:t>fugia</a:t>
            </a:r>
            <a:r>
              <a:rPr lang="es-ES" dirty="0"/>
              <a:t> non </a:t>
            </a:r>
            <a:r>
              <a:rPr lang="es-ES" dirty="0" err="1"/>
              <a:t>pore</a:t>
            </a:r>
            <a:r>
              <a:rPr lang="es-ES" dirty="0"/>
              <a:t> </a:t>
            </a:r>
            <a:r>
              <a:rPr lang="es-ES" dirty="0" err="1"/>
              <a:t>lantorat</a:t>
            </a:r>
            <a:r>
              <a:rPr lang="es-ES" dirty="0"/>
              <a:t> </a:t>
            </a:r>
            <a:r>
              <a:rPr lang="es-ES" dirty="0" err="1"/>
              <a:t>ulparum</a:t>
            </a:r>
            <a:r>
              <a:rPr lang="es-ES" dirty="0"/>
              <a:t> </a:t>
            </a:r>
            <a:r>
              <a:rPr lang="es-ES" dirty="0" err="1"/>
              <a:t>expellabo</a:t>
            </a:r>
            <a:r>
              <a:rPr lang="es-ES" dirty="0"/>
              <a:t>. </a:t>
            </a:r>
            <a:r>
              <a:rPr lang="es-ES" dirty="0" err="1"/>
              <a:t>Pelenistia</a:t>
            </a:r>
            <a:r>
              <a:rPr lang="es-ES" dirty="0"/>
              <a:t> </a:t>
            </a:r>
            <a:r>
              <a:rPr lang="es-ES" dirty="0" err="1"/>
              <a:t>dolupta</a:t>
            </a:r>
            <a:r>
              <a:rPr lang="es-ES" dirty="0"/>
              <a:t> </a:t>
            </a:r>
            <a:r>
              <a:rPr lang="es-ES" dirty="0" err="1"/>
              <a:t>tiuntis</a:t>
            </a:r>
            <a:r>
              <a:rPr lang="es-ES" dirty="0"/>
              <a:t> et </a:t>
            </a:r>
            <a:r>
              <a:rPr lang="es-ES" dirty="0" err="1"/>
              <a:t>vit</a:t>
            </a:r>
            <a:r>
              <a:rPr lang="es-ES" dirty="0"/>
              <a:t> </a:t>
            </a:r>
            <a:r>
              <a:rPr lang="es-ES" dirty="0" err="1"/>
              <a:t>hariae</a:t>
            </a:r>
            <a:r>
              <a:rPr lang="es-ES" dirty="0"/>
              <a:t> </a:t>
            </a:r>
            <a:r>
              <a:rPr lang="es-ES" dirty="0" err="1"/>
              <a:t>nonsed</a:t>
            </a:r>
            <a:r>
              <a:rPr lang="es-ES" dirty="0"/>
              <a:t> et </a:t>
            </a:r>
            <a:r>
              <a:rPr lang="es-ES" dirty="0" err="1"/>
              <a:t>lautem</a:t>
            </a:r>
            <a:r>
              <a:rPr lang="es-ES" dirty="0"/>
              <a:t> </a:t>
            </a:r>
            <a:r>
              <a:rPr lang="es-ES" dirty="0" err="1"/>
              <a:t>conserum</a:t>
            </a:r>
            <a:r>
              <a:rPr lang="es-ES" dirty="0"/>
              <a:t> </a:t>
            </a:r>
            <a:r>
              <a:rPr lang="es-ES" dirty="0" err="1"/>
              <a:t>excerum</a:t>
            </a:r>
            <a:r>
              <a:rPr lang="es-ES" dirty="0"/>
              <a:t> </a:t>
            </a:r>
            <a:r>
              <a:rPr lang="es-ES" dirty="0" err="1"/>
              <a:t>sitibus</a:t>
            </a:r>
            <a:r>
              <a:rPr lang="es-ES" dirty="0"/>
              <a:t> ni </a:t>
            </a:r>
            <a:r>
              <a:rPr lang="es-ES" dirty="0" err="1"/>
              <a:t>cus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auda</a:t>
            </a:r>
            <a:r>
              <a:rPr lang="es-ES" dirty="0"/>
              <a:t> </a:t>
            </a:r>
            <a:r>
              <a:rPr lang="es-ES" dirty="0" err="1"/>
              <a:t>natis</a:t>
            </a:r>
            <a:r>
              <a:rPr lang="es-ES" dirty="0"/>
              <a:t> </a:t>
            </a:r>
            <a:r>
              <a:rPr lang="es-ES" dirty="0" err="1"/>
              <a:t>acest</a:t>
            </a:r>
            <a:r>
              <a:rPr lang="es-ES" dirty="0"/>
              <a:t>, </a:t>
            </a:r>
            <a:r>
              <a:rPr lang="es-ES" dirty="0" err="1"/>
              <a:t>soluptatio</a:t>
            </a:r>
            <a:r>
              <a:rPr lang="es-ES" dirty="0"/>
              <a:t> </a:t>
            </a:r>
            <a:r>
              <a:rPr lang="es-ES" dirty="0" err="1"/>
              <a:t>eossequibus</a:t>
            </a:r>
            <a:r>
              <a:rPr lang="es-ES" dirty="0"/>
              <a:t> </a:t>
            </a:r>
            <a:r>
              <a:rPr lang="es-ES" dirty="0" err="1"/>
              <a:t>molupti</a:t>
            </a:r>
            <a:r>
              <a:rPr lang="es-ES" dirty="0"/>
              <a:t> </a:t>
            </a:r>
            <a:r>
              <a:rPr lang="es-ES" dirty="0" err="1"/>
              <a:t>aturerunt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quat</a:t>
            </a:r>
            <a:endParaRPr lang="es-ES" dirty="0"/>
          </a:p>
        </p:txBody>
      </p:sp>
      <p:sp>
        <p:nvSpPr>
          <p:cNvPr id="12" name="Marcador de texto 14">
            <a:extLst>
              <a:ext uri="{FF2B5EF4-FFF2-40B4-BE49-F238E27FC236}">
                <a16:creationId xmlns:a16="http://schemas.microsoft.com/office/drawing/2014/main" id="{66302F8C-D22B-0D56-8445-17ED5BA39D3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8813" y="6385912"/>
            <a:ext cx="2511106" cy="15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9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de documento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E90B5E5C-F348-3899-F6F7-726C869BB292}"/>
              </a:ext>
            </a:extLst>
          </p:cNvPr>
          <p:cNvCxnSpPr>
            <a:cxnSpLocks/>
          </p:cNvCxnSpPr>
          <p:nvPr userDrawn="1"/>
        </p:nvCxnSpPr>
        <p:spPr>
          <a:xfrm flipH="1">
            <a:off x="658813" y="6584950"/>
            <a:ext cx="10404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BAC3FA40-FB54-6FED-2377-45057456429F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7619999" y="3743325"/>
            <a:ext cx="4572001" cy="3114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s-ES" dirty="0"/>
              <a:t>Insertar imagen</a:t>
            </a:r>
          </a:p>
        </p:txBody>
      </p:sp>
      <p:sp>
        <p:nvSpPr>
          <p:cNvPr id="4" name="Marcador de posición de imagen 14">
            <a:extLst>
              <a:ext uri="{FF2B5EF4-FFF2-40B4-BE49-F238E27FC236}">
                <a16:creationId xmlns:a16="http://schemas.microsoft.com/office/drawing/2014/main" id="{CE30C591-B5ED-AE14-B136-AA7AAA24215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952875" y="0"/>
            <a:ext cx="3648075" cy="3733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s-ES" dirty="0"/>
              <a:t>Insertar imagen</a:t>
            </a:r>
          </a:p>
        </p:txBody>
      </p:sp>
      <p:sp>
        <p:nvSpPr>
          <p:cNvPr id="5" name="Marcador de texto 14">
            <a:extLst>
              <a:ext uri="{FF2B5EF4-FFF2-40B4-BE49-F238E27FC236}">
                <a16:creationId xmlns:a16="http://schemas.microsoft.com/office/drawing/2014/main" id="{57AD1D00-1C6E-220B-6F67-D564F57C8A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935413" y="3995886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Título párrafo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02A4500B-A079-8363-650A-F3FB25BFA9F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935414" y="4330734"/>
            <a:ext cx="3027362" cy="1906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40000"/>
              </a:lnSpc>
              <a:spcBef>
                <a:spcPts val="1600"/>
              </a:spcBef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Subtítulo </a:t>
            </a:r>
            <a:r>
              <a:rPr lang="es-ES" dirty="0" err="1"/>
              <a:t>adit</a:t>
            </a:r>
            <a:r>
              <a:rPr lang="es-ES" dirty="0"/>
              <a:t> </a:t>
            </a:r>
            <a:r>
              <a:rPr lang="es-ES" dirty="0" err="1"/>
              <a:t>odipsae</a:t>
            </a:r>
            <a:r>
              <a:rPr lang="es-ES" dirty="0"/>
              <a:t> </a:t>
            </a:r>
            <a:r>
              <a:rPr lang="es-ES" dirty="0" err="1"/>
              <a:t>stiumquisin</a:t>
            </a:r>
            <a:r>
              <a:rPr lang="es-ES" dirty="0"/>
              <a:t> </a:t>
            </a:r>
            <a:r>
              <a:rPr lang="es-ES" dirty="0" err="1"/>
              <a:t>perem</a:t>
            </a:r>
            <a:r>
              <a:rPr lang="es-ES" dirty="0"/>
              <a:t> </a:t>
            </a:r>
            <a:r>
              <a:rPr lang="es-ES" dirty="0" err="1"/>
              <a:t>maiorae</a:t>
            </a:r>
            <a:r>
              <a:rPr lang="es-ES" dirty="0"/>
              <a:t> </a:t>
            </a:r>
            <a:r>
              <a:rPr lang="es-ES" dirty="0" err="1"/>
              <a:t>oditiaOtatem</a:t>
            </a:r>
            <a:r>
              <a:rPr lang="es-ES" dirty="0"/>
              <a:t> ut </a:t>
            </a:r>
            <a:r>
              <a:rPr lang="es-ES" dirty="0" err="1"/>
              <a:t>explam</a:t>
            </a:r>
            <a:r>
              <a:rPr lang="es-ES" dirty="0"/>
              <a:t> </a:t>
            </a:r>
            <a:r>
              <a:rPr lang="es-ES" dirty="0" err="1"/>
              <a:t>volupta</a:t>
            </a:r>
            <a:r>
              <a:rPr lang="es-ES" dirty="0"/>
              <a:t> </a:t>
            </a:r>
            <a:r>
              <a:rPr lang="es-ES" dirty="0" err="1"/>
              <a:t>tusdam</a:t>
            </a:r>
            <a:r>
              <a:rPr lang="es-ES" dirty="0"/>
              <a:t> </a:t>
            </a:r>
            <a:r>
              <a:rPr lang="es-ES" dirty="0" err="1"/>
              <a:t>fugia</a:t>
            </a:r>
            <a:r>
              <a:rPr lang="es-ES" dirty="0"/>
              <a:t> non </a:t>
            </a:r>
            <a:r>
              <a:rPr lang="es-ES" dirty="0" err="1"/>
              <a:t>pore</a:t>
            </a:r>
            <a:r>
              <a:rPr lang="es-ES" dirty="0"/>
              <a:t> </a:t>
            </a:r>
            <a:r>
              <a:rPr lang="es-ES" dirty="0" err="1"/>
              <a:t>lantorat</a:t>
            </a:r>
            <a:r>
              <a:rPr lang="es-ES" dirty="0"/>
              <a:t> </a:t>
            </a:r>
            <a:r>
              <a:rPr lang="es-ES" dirty="0" err="1"/>
              <a:t>ulparum</a:t>
            </a:r>
            <a:r>
              <a:rPr lang="es-ES" dirty="0"/>
              <a:t> </a:t>
            </a:r>
            <a:r>
              <a:rPr lang="es-ES" dirty="0" err="1"/>
              <a:t>expellabo</a:t>
            </a:r>
            <a:r>
              <a:rPr lang="es-ES" dirty="0"/>
              <a:t>. </a:t>
            </a:r>
            <a:r>
              <a:rPr lang="es-ES" dirty="0" err="1"/>
              <a:t>Pelenistia</a:t>
            </a:r>
            <a:r>
              <a:rPr lang="es-ES" dirty="0"/>
              <a:t> </a:t>
            </a:r>
            <a:r>
              <a:rPr lang="es-ES" dirty="0" err="1"/>
              <a:t>dolupta</a:t>
            </a:r>
            <a:r>
              <a:rPr lang="es-ES" dirty="0"/>
              <a:t> </a:t>
            </a:r>
            <a:r>
              <a:rPr lang="es-ES" dirty="0" err="1"/>
              <a:t>tiuntis</a:t>
            </a:r>
            <a:r>
              <a:rPr lang="es-ES" dirty="0"/>
              <a:t> et </a:t>
            </a:r>
            <a:r>
              <a:rPr lang="es-ES" dirty="0" err="1"/>
              <a:t>vit</a:t>
            </a:r>
            <a:r>
              <a:rPr lang="es-ES" dirty="0"/>
              <a:t> </a:t>
            </a:r>
            <a:r>
              <a:rPr lang="es-ES" dirty="0" err="1"/>
              <a:t>hariae</a:t>
            </a:r>
            <a:r>
              <a:rPr lang="es-ES" dirty="0"/>
              <a:t> </a:t>
            </a:r>
            <a:r>
              <a:rPr lang="es-ES" dirty="0" err="1"/>
              <a:t>nonsed</a:t>
            </a:r>
            <a:r>
              <a:rPr lang="es-ES" dirty="0"/>
              <a:t> et </a:t>
            </a:r>
            <a:r>
              <a:rPr lang="es-ES" dirty="0" err="1"/>
              <a:t>lautem</a:t>
            </a:r>
            <a:r>
              <a:rPr lang="es-ES" dirty="0"/>
              <a:t> </a:t>
            </a:r>
            <a:r>
              <a:rPr lang="es-ES" dirty="0" err="1"/>
              <a:t>conserum</a:t>
            </a:r>
            <a:r>
              <a:rPr lang="es-ES" dirty="0"/>
              <a:t> </a:t>
            </a:r>
            <a:r>
              <a:rPr lang="es-ES" dirty="0" err="1"/>
              <a:t>excerum</a:t>
            </a:r>
            <a:r>
              <a:rPr lang="es-ES" dirty="0"/>
              <a:t> </a:t>
            </a:r>
            <a:r>
              <a:rPr lang="es-ES" dirty="0" err="1"/>
              <a:t>sitibus</a:t>
            </a:r>
            <a:r>
              <a:rPr lang="es-ES" dirty="0"/>
              <a:t> ni </a:t>
            </a:r>
            <a:r>
              <a:rPr lang="es-ES" dirty="0" err="1"/>
              <a:t>cus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auda</a:t>
            </a:r>
            <a:r>
              <a:rPr lang="es-ES" dirty="0"/>
              <a:t> </a:t>
            </a:r>
            <a:r>
              <a:rPr lang="es-ES" dirty="0" err="1"/>
              <a:t>natis</a:t>
            </a:r>
            <a:r>
              <a:rPr lang="es-ES" dirty="0"/>
              <a:t> </a:t>
            </a:r>
            <a:r>
              <a:rPr lang="es-ES" dirty="0" err="1"/>
              <a:t>acest</a:t>
            </a:r>
            <a:r>
              <a:rPr lang="es-ES" dirty="0"/>
              <a:t>, </a:t>
            </a:r>
            <a:r>
              <a:rPr lang="es-ES" dirty="0" err="1"/>
              <a:t>soluptatio</a:t>
            </a:r>
            <a:r>
              <a:rPr lang="es-ES" dirty="0"/>
              <a:t> </a:t>
            </a:r>
            <a:r>
              <a:rPr lang="es-ES" dirty="0" err="1"/>
              <a:t>eossequibus</a:t>
            </a:r>
            <a:r>
              <a:rPr lang="es-ES" dirty="0"/>
              <a:t> </a:t>
            </a:r>
            <a:r>
              <a:rPr lang="es-ES" dirty="0" err="1"/>
              <a:t>molupti</a:t>
            </a:r>
            <a:r>
              <a:rPr lang="es-ES" dirty="0"/>
              <a:t> </a:t>
            </a:r>
            <a:r>
              <a:rPr lang="es-ES" dirty="0" err="1"/>
              <a:t>aturerunt</a:t>
            </a:r>
            <a:r>
              <a:rPr lang="es-ES" dirty="0"/>
              <a:t> </a:t>
            </a:r>
            <a:r>
              <a:rPr lang="es-ES" dirty="0" err="1"/>
              <a:t>estrum</a:t>
            </a:r>
            <a:r>
              <a:rPr lang="es-ES" dirty="0"/>
              <a:t> </a:t>
            </a:r>
            <a:r>
              <a:rPr lang="es-ES" dirty="0" err="1"/>
              <a:t>quat</a:t>
            </a:r>
            <a:endParaRPr lang="es-ES" dirty="0"/>
          </a:p>
        </p:txBody>
      </p:sp>
      <p:sp>
        <p:nvSpPr>
          <p:cNvPr id="7" name="Marcador de texto 14">
            <a:extLst>
              <a:ext uri="{FF2B5EF4-FFF2-40B4-BE49-F238E27FC236}">
                <a16:creationId xmlns:a16="http://schemas.microsoft.com/office/drawing/2014/main" id="{FE1A5F63-BCC8-E0DB-0B59-66EF0A17AA9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8813" y="2995762"/>
            <a:ext cx="2684462" cy="49991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99%</a:t>
            </a:r>
          </a:p>
        </p:txBody>
      </p: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716EA20D-10A9-2764-8384-2EFB27EE71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58812" y="3519636"/>
            <a:ext cx="2713037" cy="30941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Descripción porcentaje</a:t>
            </a:r>
          </a:p>
        </p:txBody>
      </p: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FA2CF41D-E040-DF75-EBFE-9620F69CD29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8813" y="4129262"/>
            <a:ext cx="2684462" cy="49991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99%</a:t>
            </a:r>
          </a:p>
        </p:txBody>
      </p:sp>
      <p:sp>
        <p:nvSpPr>
          <p:cNvPr id="17" name="Marcador de texto 14">
            <a:extLst>
              <a:ext uri="{FF2B5EF4-FFF2-40B4-BE49-F238E27FC236}">
                <a16:creationId xmlns:a16="http://schemas.microsoft.com/office/drawing/2014/main" id="{B7206015-13DD-D2BE-EA9D-97D5E38611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8812" y="4653136"/>
            <a:ext cx="2713037" cy="30941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Descripción porcentaje</a:t>
            </a:r>
          </a:p>
        </p:txBody>
      </p:sp>
    </p:spTree>
    <p:extLst>
      <p:ext uri="{BB962C8B-B14F-4D97-AF65-F5344CB8AC3E}">
        <p14:creationId xmlns:p14="http://schemas.microsoft.com/office/powerpoint/2010/main" val="2529740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_Fondo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14">
            <a:extLst>
              <a:ext uri="{FF2B5EF4-FFF2-40B4-BE49-F238E27FC236}">
                <a16:creationId xmlns:a16="http://schemas.microsoft.com/office/drawing/2014/main" id="{FDB86E71-7330-B83A-0840-DCAEB7892A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8813" y="6385912"/>
            <a:ext cx="2511106" cy="1520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9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Título de documento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3D5D0C39-D161-B5CC-4D66-9D3E56A60623}"/>
              </a:ext>
            </a:extLst>
          </p:cNvPr>
          <p:cNvCxnSpPr>
            <a:cxnSpLocks/>
          </p:cNvCxnSpPr>
          <p:nvPr userDrawn="1"/>
        </p:nvCxnSpPr>
        <p:spPr>
          <a:xfrm flipH="1">
            <a:off x="658813" y="6584950"/>
            <a:ext cx="10404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Marcador de texto 14">
            <a:extLst>
              <a:ext uri="{FF2B5EF4-FFF2-40B4-BE49-F238E27FC236}">
                <a16:creationId xmlns:a16="http://schemas.microsoft.com/office/drawing/2014/main" id="{CBF71479-BCD1-668D-1A0E-A239ECE808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13" y="938213"/>
            <a:ext cx="1751483" cy="2047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dirty="0"/>
              <a:t>01 | Título Capítulo</a:t>
            </a:r>
          </a:p>
        </p:txBody>
      </p:sp>
      <p:sp>
        <p:nvSpPr>
          <p:cNvPr id="31" name="Título 12">
            <a:extLst>
              <a:ext uri="{FF2B5EF4-FFF2-40B4-BE49-F238E27FC236}">
                <a16:creationId xmlns:a16="http://schemas.microsoft.com/office/drawing/2014/main" id="{A8560822-5D23-076E-6C0B-1752068292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13" y="1365250"/>
            <a:ext cx="10874375" cy="463550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/>
            </a:lvl1pPr>
          </a:lstStyle>
          <a:p>
            <a:r>
              <a:rPr lang="es-ES" dirty="0"/>
              <a:t>Título </a:t>
            </a:r>
            <a:r>
              <a:rPr lang="es-ES" dirty="0" err="1"/>
              <a:t>slide</a:t>
            </a:r>
            <a:endParaRPr lang="es-ES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17607F2-5DC5-8030-7B10-90E145C360AD}"/>
              </a:ext>
            </a:extLst>
          </p:cNvPr>
          <p:cNvSpPr/>
          <p:nvPr userDrawn="1"/>
        </p:nvSpPr>
        <p:spPr>
          <a:xfrm>
            <a:off x="0" y="809625"/>
            <a:ext cx="12192000" cy="6048375"/>
          </a:xfrm>
          <a:prstGeom prst="rect">
            <a:avLst/>
          </a:prstGeom>
          <a:solidFill>
            <a:srgbClr val="E6E1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2FC2F923-661D-DADD-63A1-D74D1F5869A0}"/>
              </a:ext>
            </a:extLst>
          </p:cNvPr>
          <p:cNvCxnSpPr>
            <a:cxnSpLocks/>
          </p:cNvCxnSpPr>
          <p:nvPr userDrawn="1"/>
        </p:nvCxnSpPr>
        <p:spPr>
          <a:xfrm flipH="1">
            <a:off x="11155680" y="6584950"/>
            <a:ext cx="3775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Holder 6">
            <a:extLst>
              <a:ext uri="{FF2B5EF4-FFF2-40B4-BE49-F238E27FC236}">
                <a16:creationId xmlns:a16="http://schemas.microsoft.com/office/drawing/2014/main" id="{155FD5B2-3276-1076-AFA1-E386400C6957}"/>
              </a:ext>
            </a:extLst>
          </p:cNvPr>
          <p:cNvSpPr txBox="1">
            <a:spLocks/>
          </p:cNvSpPr>
          <p:nvPr userDrawn="1"/>
        </p:nvSpPr>
        <p:spPr>
          <a:xfrm>
            <a:off x="10835640" y="6385626"/>
            <a:ext cx="702567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800" b="0" i="0" kern="1200">
                <a:solidFill>
                  <a:schemeClr val="tx1"/>
                </a:solidFill>
                <a:latin typeface="+mj-lt"/>
                <a:ea typeface="+mn-ea"/>
                <a:cs typeface="Santander Micro Text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>
              <a:spcBef>
                <a:spcPts val="155"/>
              </a:spcBef>
            </a:pPr>
            <a:r>
              <a:rPr lang="es-ES" sz="900" dirty="0"/>
              <a:t>Pág. </a:t>
            </a:r>
            <a:fld id="{81D60167-4931-47E6-BA6A-407CBD079E47}" type="slidenum">
              <a:rPr sz="900" smtClean="0"/>
              <a:pPr marL="92075">
                <a:spcBef>
                  <a:spcPts val="155"/>
                </a:spcBef>
              </a:pPr>
              <a:t>‹Nº›</a:t>
            </a:fld>
            <a:endParaRPr sz="900" dirty="0"/>
          </a:p>
        </p:txBody>
      </p:sp>
    </p:spTree>
    <p:extLst>
      <p:ext uri="{BB962C8B-B14F-4D97-AF65-F5344CB8AC3E}">
        <p14:creationId xmlns:p14="http://schemas.microsoft.com/office/powerpoint/2010/main" val="258086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15EB0F6C-A66A-8166-528E-04279256E15B}"/>
              </a:ext>
            </a:extLst>
          </p:cNvPr>
          <p:cNvCxnSpPr>
            <a:cxnSpLocks/>
          </p:cNvCxnSpPr>
          <p:nvPr userDrawn="1"/>
        </p:nvCxnSpPr>
        <p:spPr>
          <a:xfrm flipH="1">
            <a:off x="11155680" y="6584950"/>
            <a:ext cx="3775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Holder 6">
            <a:extLst>
              <a:ext uri="{FF2B5EF4-FFF2-40B4-BE49-F238E27FC236}">
                <a16:creationId xmlns:a16="http://schemas.microsoft.com/office/drawing/2014/main" id="{2684CD75-7761-5C7B-C403-DC1484CB7DB9}"/>
              </a:ext>
            </a:extLst>
          </p:cNvPr>
          <p:cNvSpPr txBox="1">
            <a:spLocks/>
          </p:cNvSpPr>
          <p:nvPr userDrawn="1"/>
        </p:nvSpPr>
        <p:spPr>
          <a:xfrm>
            <a:off x="10835640" y="6385626"/>
            <a:ext cx="702567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s-ES"/>
            </a:defPPr>
            <a:lvl1pPr marL="0" algn="r" defTabSz="914400" rtl="0" eaLnBrk="1" latinLnBrk="0" hangingPunct="1">
              <a:defRPr sz="800" b="0" i="0" kern="1200">
                <a:solidFill>
                  <a:schemeClr val="tx1"/>
                </a:solidFill>
                <a:latin typeface="+mj-lt"/>
                <a:ea typeface="+mn-ea"/>
                <a:cs typeface="Santander Micro Text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>
              <a:spcBef>
                <a:spcPts val="155"/>
              </a:spcBef>
            </a:pPr>
            <a:r>
              <a:rPr lang="es-ES" sz="900" dirty="0"/>
              <a:t>Pág. </a:t>
            </a:r>
            <a:fld id="{81D60167-4931-47E6-BA6A-407CBD079E47}" type="slidenum">
              <a:rPr sz="900" smtClean="0"/>
              <a:pPr marL="92075">
                <a:spcBef>
                  <a:spcPts val="155"/>
                </a:spcBef>
              </a:pPr>
              <a:t>‹Nº›</a:t>
            </a:fld>
            <a:endParaRPr sz="900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0838C56-1F9E-D482-D885-E892B0C62FD9}"/>
              </a:ext>
            </a:extLst>
          </p:cNvPr>
          <p:cNvSpPr/>
          <p:nvPr userDrawn="1"/>
        </p:nvSpPr>
        <p:spPr>
          <a:xfrm>
            <a:off x="12268200" y="-1"/>
            <a:ext cx="3632200" cy="6858001"/>
          </a:xfrm>
          <a:prstGeom prst="rect">
            <a:avLst/>
          </a:prstGeom>
          <a:solidFill>
            <a:srgbClr val="E6E1DB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5D30176E-6C24-31A3-9C27-DAACB77A35D2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902062870"/>
              </p:ext>
            </p:extLst>
          </p:nvPr>
        </p:nvGraphicFramePr>
        <p:xfrm>
          <a:off x="12481621" y="594654"/>
          <a:ext cx="3177479" cy="25786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7479">
                  <a:extLst>
                    <a:ext uri="{9D8B030D-6E8A-4147-A177-3AD203B41FA5}">
                      <a16:colId xmlns:a16="http://schemas.microsoft.com/office/drawing/2014/main" val="3531758884"/>
                    </a:ext>
                  </a:extLst>
                </a:gridCol>
              </a:tblGrid>
              <a:tr h="5065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b="1" kern="1200" dirty="0">
                          <a:solidFill>
                            <a:schemeClr val="accent1"/>
                          </a:solidFill>
                          <a:latin typeface="+mj-lt"/>
                          <a:ea typeface="+mn-ea"/>
                          <a:cs typeface="+mn-cs"/>
                        </a:rPr>
                        <a:t>Título capitulo</a:t>
                      </a:r>
                    </a:p>
                    <a:p>
                      <a:pPr marL="0" algn="l" defTabSz="914400" rtl="0" eaLnBrk="1" latinLnBrk="0" hangingPunct="1"/>
                      <a:r>
                        <a:rPr lang="es-ES" sz="900" b="0" kern="1200" dirty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Arial Bold 12 pt. Naranja</a:t>
                      </a: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4753962"/>
                  </a:ext>
                </a:extLst>
              </a:tr>
              <a:tr h="517269">
                <a:tc>
                  <a:txBody>
                    <a:bodyPr/>
                    <a:lstStyle/>
                    <a:p>
                      <a:r>
                        <a:rPr lang="es-ES" sz="2800" b="1" dirty="0">
                          <a:latin typeface="+mj-lt"/>
                        </a:rPr>
                        <a:t>Título diapositiva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3144297"/>
                  </a:ext>
                </a:extLst>
              </a:tr>
              <a:tr h="337360">
                <a:tc>
                  <a:txBody>
                    <a:bodyPr/>
                    <a:lstStyle/>
                    <a:p>
                      <a:r>
                        <a:rPr lang="en-US" sz="900" dirty="0">
                          <a:latin typeface="+mj-lt"/>
                        </a:rPr>
                        <a:t>Arial </a:t>
                      </a:r>
                      <a:r>
                        <a:rPr lang="es-ES" sz="9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Bold</a:t>
                      </a:r>
                      <a:r>
                        <a:rPr lang="es-ES" sz="900" b="1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900" dirty="0">
                          <a:latin typeface="+mj-lt"/>
                        </a:rPr>
                        <a:t>28 pt. Negro</a:t>
                      </a: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6243497"/>
                  </a:ext>
                </a:extLst>
              </a:tr>
              <a:tr h="31174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s-ES" sz="1600" b="1" kern="1200" dirty="0">
                          <a:solidFill>
                            <a:schemeClr val="accent1"/>
                          </a:solidFill>
                          <a:latin typeface="+mj-lt"/>
                          <a:ea typeface="+mn-ea"/>
                          <a:cs typeface="+mn-cs"/>
                        </a:rPr>
                        <a:t>Titular Nivel 2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69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dirty="0">
                          <a:latin typeface="+mj-lt"/>
                        </a:rPr>
                        <a:t>Arial Bold 16 pt. Naranja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8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100" dirty="0">
                          <a:latin typeface="+mj-lt"/>
                        </a:rPr>
                        <a:t>Párrafo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020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dirty="0">
                          <a:latin typeface="+mj-lt"/>
                        </a:rPr>
                        <a:t>Arial 12 pt. Negro 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6D50BC62-8E49-5C7C-20D7-2188A3E9EF03}"/>
              </a:ext>
            </a:extLst>
          </p:cNvPr>
          <p:cNvSpPr/>
          <p:nvPr userDrawn="1"/>
        </p:nvSpPr>
        <p:spPr>
          <a:xfrm>
            <a:off x="12373965" y="343742"/>
            <a:ext cx="14590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400" b="0" kern="1200" dirty="0">
                <a:solidFill>
                  <a:schemeClr val="accent3"/>
                </a:solidFill>
                <a:latin typeface="+mj-lt"/>
                <a:ea typeface="+mn-ea"/>
                <a:cs typeface="+mn-cs"/>
              </a:rPr>
              <a:t>Niveles de texto</a:t>
            </a:r>
            <a:endParaRPr lang="es-ES" sz="1400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B1E9D61-CF03-FA61-8B2A-251B0D9BAE65}"/>
              </a:ext>
            </a:extLst>
          </p:cNvPr>
          <p:cNvSpPr/>
          <p:nvPr userDrawn="1"/>
        </p:nvSpPr>
        <p:spPr>
          <a:xfrm>
            <a:off x="12373965" y="3581276"/>
            <a:ext cx="80182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400" b="0" kern="1200" dirty="0">
                <a:solidFill>
                  <a:schemeClr val="accent3"/>
                </a:solidFill>
                <a:latin typeface="+mj-lt"/>
                <a:ea typeface="+mn-ea"/>
                <a:cs typeface="+mn-cs"/>
              </a:rPr>
              <a:t>Colores</a:t>
            </a:r>
            <a:endParaRPr lang="es-ES" sz="1400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A04C1473-BB7F-7D52-1A35-87FDA3D40927}"/>
              </a:ext>
            </a:extLst>
          </p:cNvPr>
          <p:cNvSpPr/>
          <p:nvPr userDrawn="1"/>
        </p:nvSpPr>
        <p:spPr>
          <a:xfrm>
            <a:off x="12380315" y="3905374"/>
            <a:ext cx="77296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Primarios</a:t>
            </a:r>
            <a:endParaRPr lang="es-ES" sz="10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391C4CE8-6BC8-1824-7F85-6F9DD1C1C824}"/>
              </a:ext>
            </a:extLst>
          </p:cNvPr>
          <p:cNvSpPr/>
          <p:nvPr userDrawn="1"/>
        </p:nvSpPr>
        <p:spPr>
          <a:xfrm>
            <a:off x="12484100" y="42545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FF5685C6-B98A-813F-AA39-F1F6C4F83B1D}"/>
              </a:ext>
            </a:extLst>
          </p:cNvPr>
          <p:cNvSpPr/>
          <p:nvPr userDrawn="1"/>
        </p:nvSpPr>
        <p:spPr>
          <a:xfrm>
            <a:off x="12380315" y="4657204"/>
            <a:ext cx="6783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RGB </a:t>
            </a:r>
            <a:r>
              <a:rPr lang="es-ES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255/87/0</a:t>
            </a:r>
          </a:p>
          <a:p>
            <a:r>
              <a:rPr lang="es-ES" sz="600" b="1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Hex</a:t>
            </a:r>
            <a:r>
              <a:rPr lang="es-ES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s-ES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#ff5700</a:t>
            </a:r>
            <a:endParaRPr lang="es-ES" sz="600" b="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C6216A65-9EB9-BA78-5C11-512C973B9EE4}"/>
              </a:ext>
            </a:extLst>
          </p:cNvPr>
          <p:cNvCxnSpPr/>
          <p:nvPr userDrawn="1"/>
        </p:nvCxnSpPr>
        <p:spPr>
          <a:xfrm>
            <a:off x="13215941" y="4254500"/>
            <a:ext cx="0" cy="823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>
            <a:extLst>
              <a:ext uri="{FF2B5EF4-FFF2-40B4-BE49-F238E27FC236}">
                <a16:creationId xmlns:a16="http://schemas.microsoft.com/office/drawing/2014/main" id="{92AE69BD-D19F-75F3-67BA-281857950831}"/>
              </a:ext>
            </a:extLst>
          </p:cNvPr>
          <p:cNvSpPr/>
          <p:nvPr userDrawn="1"/>
        </p:nvSpPr>
        <p:spPr>
          <a:xfrm>
            <a:off x="13400585" y="42545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05EE5EBA-F44E-53F8-29B5-9F00E6FC8BD9}"/>
              </a:ext>
            </a:extLst>
          </p:cNvPr>
          <p:cNvSpPr/>
          <p:nvPr userDrawn="1"/>
        </p:nvSpPr>
        <p:spPr>
          <a:xfrm>
            <a:off x="13296800" y="4657204"/>
            <a:ext cx="8082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RGB </a:t>
            </a:r>
            <a:r>
              <a:rPr lang="it-IT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214/209/196</a:t>
            </a:r>
          </a:p>
          <a:p>
            <a:r>
              <a:rPr lang="it-IT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Hex </a:t>
            </a:r>
            <a:r>
              <a:rPr lang="it-IT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#d6d1c4</a:t>
            </a:r>
            <a:endParaRPr lang="es-ES" sz="600" b="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50BD34F9-3987-76E4-A9AE-828CADACE39D}"/>
              </a:ext>
            </a:extLst>
          </p:cNvPr>
          <p:cNvCxnSpPr/>
          <p:nvPr userDrawn="1"/>
        </p:nvCxnSpPr>
        <p:spPr>
          <a:xfrm>
            <a:off x="14160896" y="4254500"/>
            <a:ext cx="0" cy="823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ángulo 28">
            <a:extLst>
              <a:ext uri="{FF2B5EF4-FFF2-40B4-BE49-F238E27FC236}">
                <a16:creationId xmlns:a16="http://schemas.microsoft.com/office/drawing/2014/main" id="{87C7BF24-F0CD-A996-3F5C-CFBF2028BE7D}"/>
              </a:ext>
            </a:extLst>
          </p:cNvPr>
          <p:cNvSpPr/>
          <p:nvPr userDrawn="1"/>
        </p:nvSpPr>
        <p:spPr>
          <a:xfrm>
            <a:off x="14345540" y="4254500"/>
            <a:ext cx="3429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1C3D7CEC-9DC8-AB08-1CD2-301743E72317}"/>
              </a:ext>
            </a:extLst>
          </p:cNvPr>
          <p:cNvSpPr/>
          <p:nvPr userDrawn="1"/>
        </p:nvSpPr>
        <p:spPr>
          <a:xfrm>
            <a:off x="14241755" y="4657204"/>
            <a:ext cx="7216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RGB </a:t>
            </a:r>
            <a:r>
              <a:rPr lang="it-IT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21/31/108</a:t>
            </a:r>
          </a:p>
          <a:p>
            <a:r>
              <a:rPr lang="it-IT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Hex </a:t>
            </a:r>
            <a:r>
              <a:rPr lang="it-IT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#1a1f6c</a:t>
            </a:r>
            <a:endParaRPr lang="es-ES" sz="600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DD96DE6F-6FA5-505C-D52B-15E4B25A1C95}"/>
              </a:ext>
            </a:extLst>
          </p:cNvPr>
          <p:cNvSpPr/>
          <p:nvPr userDrawn="1"/>
        </p:nvSpPr>
        <p:spPr>
          <a:xfrm>
            <a:off x="12380315" y="5462167"/>
            <a:ext cx="98616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Secundarios </a:t>
            </a:r>
            <a:endParaRPr lang="es-ES" sz="10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CBB6FB1-1B7A-BCF0-07DD-D51D66D60677}"/>
              </a:ext>
            </a:extLst>
          </p:cNvPr>
          <p:cNvSpPr/>
          <p:nvPr userDrawn="1"/>
        </p:nvSpPr>
        <p:spPr>
          <a:xfrm>
            <a:off x="12484100" y="5811293"/>
            <a:ext cx="342900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DD6A401-DF17-FF88-F39D-C4B744811B5D}"/>
              </a:ext>
            </a:extLst>
          </p:cNvPr>
          <p:cNvSpPr/>
          <p:nvPr userDrawn="1"/>
        </p:nvSpPr>
        <p:spPr>
          <a:xfrm>
            <a:off x="12380315" y="6213997"/>
            <a:ext cx="76495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RGB </a:t>
            </a:r>
            <a:r>
              <a:rPr lang="es-ES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65/192/240</a:t>
            </a:r>
          </a:p>
          <a:p>
            <a:r>
              <a:rPr lang="es-ES" sz="600" b="1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Hex</a:t>
            </a:r>
            <a:r>
              <a:rPr lang="es-ES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s-ES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#41C0F0</a:t>
            </a:r>
            <a:endParaRPr lang="es-ES" sz="600" b="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3E83368C-04ED-B9A7-7930-429B7519157A}"/>
              </a:ext>
            </a:extLst>
          </p:cNvPr>
          <p:cNvCxnSpPr/>
          <p:nvPr userDrawn="1"/>
        </p:nvCxnSpPr>
        <p:spPr>
          <a:xfrm>
            <a:off x="13215941" y="5811293"/>
            <a:ext cx="0" cy="823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ángulo 35">
            <a:extLst>
              <a:ext uri="{FF2B5EF4-FFF2-40B4-BE49-F238E27FC236}">
                <a16:creationId xmlns:a16="http://schemas.microsoft.com/office/drawing/2014/main" id="{835B0475-6C93-630D-2D54-62F6BCDE0185}"/>
              </a:ext>
            </a:extLst>
          </p:cNvPr>
          <p:cNvSpPr/>
          <p:nvPr userDrawn="1"/>
        </p:nvSpPr>
        <p:spPr>
          <a:xfrm>
            <a:off x="13400585" y="5811293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746A5D53-C0E5-778E-9A1C-8CA8D2AB303C}"/>
              </a:ext>
            </a:extLst>
          </p:cNvPr>
          <p:cNvSpPr/>
          <p:nvPr userDrawn="1"/>
        </p:nvSpPr>
        <p:spPr>
          <a:xfrm>
            <a:off x="13296800" y="6213997"/>
            <a:ext cx="8082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RGB </a:t>
            </a:r>
            <a:r>
              <a:rPr lang="it-IT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113/194/173</a:t>
            </a:r>
          </a:p>
          <a:p>
            <a:r>
              <a:rPr lang="it-IT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Hex </a:t>
            </a:r>
            <a:r>
              <a:rPr lang="it-IT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#71C2AD</a:t>
            </a:r>
            <a:endParaRPr lang="es-ES" sz="600" b="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9030B1EE-3417-A8F5-99F5-4C53E52EB9DC}"/>
              </a:ext>
            </a:extLst>
          </p:cNvPr>
          <p:cNvCxnSpPr/>
          <p:nvPr userDrawn="1"/>
        </p:nvCxnSpPr>
        <p:spPr>
          <a:xfrm>
            <a:off x="14160896" y="5811293"/>
            <a:ext cx="0" cy="823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>
            <a:extLst>
              <a:ext uri="{FF2B5EF4-FFF2-40B4-BE49-F238E27FC236}">
                <a16:creationId xmlns:a16="http://schemas.microsoft.com/office/drawing/2014/main" id="{C456015C-97E4-504B-B47D-6A62F91964A6}"/>
              </a:ext>
            </a:extLst>
          </p:cNvPr>
          <p:cNvSpPr/>
          <p:nvPr userDrawn="1"/>
        </p:nvSpPr>
        <p:spPr>
          <a:xfrm>
            <a:off x="14345540" y="5811293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E93B20CC-0224-79CC-2CF4-F73CF315656F}"/>
              </a:ext>
            </a:extLst>
          </p:cNvPr>
          <p:cNvSpPr/>
          <p:nvPr userDrawn="1"/>
        </p:nvSpPr>
        <p:spPr>
          <a:xfrm>
            <a:off x="14241755" y="6213997"/>
            <a:ext cx="76495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RGB </a:t>
            </a:r>
            <a:r>
              <a:rPr lang="it-IT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53/133/198</a:t>
            </a:r>
          </a:p>
          <a:p>
            <a:r>
              <a:rPr lang="it-IT" sz="6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Hex </a:t>
            </a:r>
            <a:r>
              <a:rPr lang="it-IT" sz="6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#3585C6</a:t>
            </a:r>
            <a:endParaRPr lang="es-ES" sz="600" b="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CE6B047C-F148-F96B-E419-987FE9DA203D}"/>
              </a:ext>
            </a:extLst>
          </p:cNvPr>
          <p:cNvCxnSpPr/>
          <p:nvPr userDrawn="1"/>
        </p:nvCxnSpPr>
        <p:spPr>
          <a:xfrm>
            <a:off x="12465050" y="3365500"/>
            <a:ext cx="30099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12EAD876-A198-633C-8030-F01D6D1A5E72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3" y="404813"/>
            <a:ext cx="1253331" cy="23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6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62" r:id="rId5"/>
    <p:sldLayoutId id="2147483661" r:id="rId6"/>
    <p:sldLayoutId id="2147483654" r:id="rId7"/>
    <p:sldLayoutId id="2147483663" r:id="rId8"/>
    <p:sldLayoutId id="2147483652" r:id="rId9"/>
    <p:sldLayoutId id="2147483664" r:id="rId10"/>
    <p:sldLayoutId id="2147483655" r:id="rId11"/>
    <p:sldLayoutId id="2147483670" r:id="rId12"/>
    <p:sldLayoutId id="214748367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15" userDrawn="1">
          <p15:clr>
            <a:srgbClr val="F26B43"/>
          </p15:clr>
        </p15:guide>
        <p15:guide id="4" pos="7265" userDrawn="1">
          <p15:clr>
            <a:srgbClr val="F26B43"/>
          </p15:clr>
        </p15:guide>
        <p15:guide id="5" orient="horz" pos="25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FDDA3D-3220-ACDA-1F03-1AD7D2782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1187" y="2513965"/>
            <a:ext cx="7333833" cy="915035"/>
          </a:xfrm>
        </p:spPr>
        <p:txBody>
          <a:bodyPr>
            <a:normAutofit fontScale="90000"/>
          </a:bodyPr>
          <a:lstStyle/>
          <a:p>
            <a:r>
              <a:rPr lang="es-ES" dirty="0"/>
              <a:t>G-174. Programación de Servidores Web	</a:t>
            </a:r>
            <a:br>
              <a:rPr lang="es-ES" dirty="0"/>
            </a:br>
            <a:br>
              <a:rPr lang="es-ES" dirty="0"/>
            </a:br>
            <a:r>
              <a:rPr lang="es-ES" dirty="0"/>
              <a:t>Tema 3: Programación del lado del cliente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AB63B8F-AB4D-7256-92F8-568A79E9BC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81188" y="4399048"/>
            <a:ext cx="6721274" cy="785495"/>
          </a:xfrm>
        </p:spPr>
        <p:txBody>
          <a:bodyPr/>
          <a:lstStyle/>
          <a:p>
            <a:r>
              <a:rPr lang="es-ES" dirty="0"/>
              <a:t>Por Andres Gorostidi -  Andres.Gorostidi@cunef.edu</a:t>
            </a:r>
          </a:p>
        </p:txBody>
      </p:sp>
    </p:spTree>
    <p:extLst>
      <p:ext uri="{BB962C8B-B14F-4D97-AF65-F5344CB8AC3E}">
        <p14:creationId xmlns:p14="http://schemas.microsoft.com/office/powerpoint/2010/main" val="1397117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2" y="2118054"/>
            <a:ext cx="4707946" cy="39207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Etiquetas básicas</a:t>
            </a:r>
          </a:p>
          <a:p>
            <a:pPr>
              <a:lnSpc>
                <a:spcPct val="160000"/>
              </a:lnSpc>
              <a:buFont typeface="Wingdings" panose="020F0502020204030204" pitchFamily="34" charset="0"/>
              <a:buChar char="Ø"/>
            </a:pPr>
            <a:r>
              <a:rPr lang="es-ES" dirty="0">
                <a:solidFill>
                  <a:schemeClr val="accent1"/>
                </a:solidFill>
                <a:ea typeface="Calibri Light"/>
                <a:cs typeface="Calibri Light"/>
              </a:rPr>
              <a:t>&lt;</a:t>
            </a:r>
            <a:r>
              <a:rPr lang="es-ES" dirty="0" err="1">
                <a:solidFill>
                  <a:schemeClr val="accent1"/>
                </a:solidFill>
                <a:ea typeface="Calibri Light"/>
                <a:cs typeface="Calibri Light"/>
              </a:rPr>
              <a:t>div</a:t>
            </a:r>
            <a:r>
              <a:rPr lang="es-ES" dirty="0">
                <a:solidFill>
                  <a:schemeClr val="accent1"/>
                </a:solidFill>
                <a:ea typeface="Calibri Light"/>
                <a:cs typeface="Calibri Light"/>
              </a:rPr>
              <a:t>&gt;: </a:t>
            </a:r>
            <a:r>
              <a:rPr lang="es-ES" dirty="0">
                <a:solidFill>
                  <a:schemeClr val="tx1"/>
                </a:solidFill>
                <a:ea typeface="Calibri Light"/>
                <a:cs typeface="Calibri Light"/>
              </a:rPr>
              <a:t>Representa una división.</a:t>
            </a:r>
            <a:endParaRPr lang="es-ES" dirty="0">
              <a:solidFill>
                <a:schemeClr val="tx1"/>
              </a:solidFill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160000"/>
              </a:lnSpc>
              <a:buFont typeface="Wingdings" panose="020F0502020204030204" pitchFamily="34" charset="0"/>
              <a:buChar char="Ø"/>
            </a:pPr>
            <a:r>
              <a:rPr lang="es-ES" dirty="0">
                <a:solidFill>
                  <a:schemeClr val="accent1"/>
                </a:solidFill>
                <a:ea typeface="Calibri Light"/>
                <a:cs typeface="Calibri Light"/>
              </a:rPr>
              <a:t>&lt;p&gt;: </a:t>
            </a:r>
            <a:r>
              <a:rPr lang="es-ES" dirty="0">
                <a:solidFill>
                  <a:schemeClr val="tx1"/>
                </a:solidFill>
                <a:ea typeface="Calibri Light"/>
                <a:cs typeface="Calibri Light"/>
              </a:rPr>
              <a:t>Representa un párrafo.</a:t>
            </a:r>
          </a:p>
          <a:p>
            <a:pPr>
              <a:lnSpc>
                <a:spcPct val="160000"/>
              </a:lnSpc>
              <a:buFont typeface="Wingdings" panose="020F0502020204030204" pitchFamily="34" charset="0"/>
              <a:buChar char="Ø"/>
            </a:pPr>
            <a:r>
              <a:rPr lang="es-ES" dirty="0">
                <a:solidFill>
                  <a:schemeClr val="accent1"/>
                </a:solidFill>
                <a:ea typeface="Calibri Light"/>
                <a:cs typeface="Calibri Light"/>
              </a:rPr>
              <a:t>&lt;spam&gt;: </a:t>
            </a:r>
            <a:r>
              <a:rPr lang="es-ES" dirty="0">
                <a:solidFill>
                  <a:schemeClr val="tx1"/>
                </a:solidFill>
                <a:ea typeface="Calibri Light"/>
                <a:cs typeface="Calibri Light"/>
              </a:rPr>
              <a:t>Agrupar elementos en línea.</a:t>
            </a:r>
          </a:p>
          <a:p>
            <a:pPr>
              <a:lnSpc>
                <a:spcPct val="160000"/>
              </a:lnSpc>
              <a:buFont typeface="Wingdings" panose="020F0502020204030204" pitchFamily="34" charset="0"/>
              <a:buChar char="Ø"/>
            </a:pPr>
            <a:r>
              <a:rPr lang="es-ES" dirty="0">
                <a:solidFill>
                  <a:schemeClr val="accent1"/>
                </a:solidFill>
                <a:ea typeface="Calibri Light"/>
                <a:cs typeface="Calibri Light"/>
              </a:rPr>
              <a:t>&lt;u&gt;:</a:t>
            </a:r>
            <a:r>
              <a:rPr lang="es-ES" dirty="0">
                <a:solidFill>
                  <a:schemeClr val="tx1"/>
                </a:solidFill>
                <a:ea typeface="Calibri Light"/>
                <a:cs typeface="Calibri Light"/>
              </a:rPr>
              <a:t> Representa un subrayado.</a:t>
            </a:r>
          </a:p>
          <a:p>
            <a:pPr>
              <a:lnSpc>
                <a:spcPct val="160000"/>
              </a:lnSpc>
              <a:buFont typeface="Wingdings" panose="020F0502020204030204" pitchFamily="34" charset="0"/>
              <a:buChar char="Ø"/>
            </a:pPr>
            <a:r>
              <a:rPr lang="es-ES" dirty="0">
                <a:solidFill>
                  <a:schemeClr val="accent1"/>
                </a:solidFill>
                <a:ea typeface="Calibri Light"/>
                <a:cs typeface="Calibri Light"/>
              </a:rPr>
              <a:t>&lt;sub&gt;: </a:t>
            </a:r>
            <a:r>
              <a:rPr lang="es-ES" dirty="0">
                <a:solidFill>
                  <a:schemeClr val="tx1"/>
                </a:solidFill>
                <a:ea typeface="Calibri Light"/>
                <a:cs typeface="Calibri Light"/>
              </a:rPr>
              <a:t>Representa un subíndice.</a:t>
            </a:r>
          </a:p>
          <a:p>
            <a:pPr>
              <a:lnSpc>
                <a:spcPct val="160000"/>
              </a:lnSpc>
              <a:buFont typeface="Wingdings" panose="020F0502020204030204" pitchFamily="34" charset="0"/>
              <a:buChar char="Ø"/>
            </a:pPr>
            <a:r>
              <a:rPr lang="es-ES" dirty="0">
                <a:solidFill>
                  <a:schemeClr val="accent1"/>
                </a:solidFill>
                <a:ea typeface="Calibri Light"/>
                <a:cs typeface="Calibri Light"/>
              </a:rPr>
              <a:t>&lt;</a:t>
            </a:r>
            <a:r>
              <a:rPr lang="es-ES" dirty="0" err="1">
                <a:solidFill>
                  <a:schemeClr val="accent1"/>
                </a:solidFill>
                <a:ea typeface="Calibri Light"/>
                <a:cs typeface="Calibri Light"/>
              </a:rPr>
              <a:t>br</a:t>
            </a:r>
            <a:r>
              <a:rPr lang="es-ES" dirty="0">
                <a:solidFill>
                  <a:schemeClr val="accent1"/>
                </a:solidFill>
                <a:ea typeface="Calibri Light"/>
                <a:cs typeface="Calibri Light"/>
              </a:rPr>
              <a:t>&gt;: </a:t>
            </a:r>
            <a:r>
              <a:rPr lang="es-ES" dirty="0">
                <a:solidFill>
                  <a:schemeClr val="tx1"/>
                </a:solidFill>
                <a:ea typeface="Calibri Light"/>
                <a:cs typeface="Calibri Light"/>
              </a:rPr>
              <a:t>Representa el salto de línea.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AD726514-FDE3-0102-12B7-9D056E67A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188" y="2444538"/>
            <a:ext cx="4953000" cy="163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41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1" y="2118054"/>
            <a:ext cx="10604653" cy="303435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Atributos</a:t>
            </a:r>
          </a:p>
          <a:p>
            <a:pPr algn="just">
              <a:lnSpc>
                <a:spcPct val="160000"/>
              </a:lnSpc>
            </a:pPr>
            <a:r>
              <a:rPr lang="es-ES" dirty="0">
                <a:ea typeface="Calibri Light"/>
                <a:cs typeface="Calibri Light"/>
              </a:rPr>
              <a:t>Son valores adiciones que agregan a una etiqueta para configurarla o definir su comportamiento.</a:t>
            </a:r>
          </a:p>
          <a:p>
            <a:pPr algn="just">
              <a:lnSpc>
                <a:spcPct val="160000"/>
              </a:lnSpc>
            </a:pPr>
            <a:r>
              <a:rPr lang="es-ES" dirty="0">
                <a:ea typeface="Calibri Light"/>
                <a:cs typeface="Calibri Light"/>
              </a:rPr>
              <a:t>Se añaden a la etiqueta de apertura</a:t>
            </a:r>
          </a:p>
          <a:p>
            <a:pPr algn="just">
              <a:lnSpc>
                <a:spcPct val="160000"/>
              </a:lnSpc>
            </a:pPr>
            <a:br>
              <a:rPr lang="es-ES" dirty="0">
                <a:ea typeface="Calibri Light"/>
                <a:cs typeface="Calibri Light"/>
              </a:rPr>
            </a:br>
            <a:r>
              <a:rPr lang="es-ES" dirty="0">
                <a:ea typeface="Calibri Light"/>
                <a:cs typeface="Calibri Light"/>
              </a:rPr>
              <a:t>Ejemplo con una imagen. 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6874A1F-549D-BF16-22DB-00EB361A3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522" y="4736213"/>
            <a:ext cx="7762532" cy="37967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08AA2AE-E7FD-07E7-68BE-12EA1A449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076" y="5273872"/>
            <a:ext cx="6096000" cy="38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9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1" y="2118054"/>
            <a:ext cx="10604653" cy="39207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¿Cómo funciona HTML?</a:t>
            </a:r>
          </a:p>
          <a:p>
            <a:pPr marL="342900" indent="-342900" algn="just">
              <a:lnSpc>
                <a:spcPct val="16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s-ES" dirty="0">
                <a:ea typeface="Calibri Light"/>
                <a:cs typeface="Calibri Light"/>
              </a:rPr>
              <a:t>El navegador (cliente) le pide información al servidor.</a:t>
            </a:r>
          </a:p>
          <a:p>
            <a:pPr marL="342900" indent="-342900" algn="just">
              <a:lnSpc>
                <a:spcPct val="16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s-ES" dirty="0">
                <a:ea typeface="Calibri Light"/>
                <a:cs typeface="Calibri Light"/>
              </a:rPr>
              <a:t>El servidor devuelve la información al cliente en un archivo HTML.</a:t>
            </a:r>
          </a:p>
          <a:p>
            <a:pPr marL="342900" indent="-342900" algn="just">
              <a:lnSpc>
                <a:spcPct val="16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s-ES" dirty="0">
                <a:ea typeface="Calibri Light"/>
                <a:cs typeface="Calibri Light"/>
              </a:rPr>
              <a:t>El navegador en el cliente lee el archivo de arriba hacia abajo y de izquierda a derecha para interpretar la información.</a:t>
            </a:r>
          </a:p>
          <a:p>
            <a:pPr marL="342900" indent="-342900" algn="just">
              <a:lnSpc>
                <a:spcPct val="16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s-ES" dirty="0">
                <a:ea typeface="Calibri Light"/>
                <a:cs typeface="Calibri Light"/>
              </a:rPr>
              <a:t>Tiene en cuenta las etiquetas que tiene el documento y las va renderizando en la pantalla (lo que se ve en el navegador).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450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1" y="2118054"/>
            <a:ext cx="10604653" cy="12615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¿Cómo funciona HTML?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2" name="Imagen 1" descr="Texto&#10;&#10;Descripción generada automáticamente">
            <a:extLst>
              <a:ext uri="{FF2B5EF4-FFF2-40B4-BE49-F238E27FC236}">
                <a16:creationId xmlns:a16="http://schemas.microsoft.com/office/drawing/2014/main" id="{1B131327-2D59-3144-D18C-75170833D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8796" y="3347373"/>
            <a:ext cx="2602164" cy="20564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Imagen 3" descr="Captura de pantalla de un celular con la imagen de un dibujo de una persona&#10;&#10;Descripción generada automáticamente">
            <a:extLst>
              <a:ext uri="{FF2B5EF4-FFF2-40B4-BE49-F238E27FC236}">
                <a16:creationId xmlns:a16="http://schemas.microsoft.com/office/drawing/2014/main" id="{3A447DC4-AF2E-5D64-D452-45A3CCC1B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9770" y="3317632"/>
            <a:ext cx="2226366" cy="20515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91CDF62-C0F9-EC3E-DE2D-71931BB5AB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619" y="3349714"/>
            <a:ext cx="2628711" cy="19714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97B5F940-2CFA-5274-3485-374DA93B09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8516" y="3347373"/>
            <a:ext cx="2275356" cy="20439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3191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1" y="2118054"/>
            <a:ext cx="5212039" cy="477021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Estructura de una página web</a:t>
            </a:r>
          </a:p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Estas etiquetas ayudan a definir la clase de contenido tendrá una página Web. Describen su significado tanto para el navegador como para el desarrollador. A través de ellas los navegadores y buscadores reconocen patrones y una estructura determinada. Debemos respetarlas porque ayudan al navegador a entender su significado para mostrarlo en pantalla y ayudan a los buscadores a reconocer el contenido y la estructura del sitio.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140A2951-0338-BDBC-BF5C-1973C33BE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1369" y="2497015"/>
            <a:ext cx="5486421" cy="327378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63415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1" y="2118054"/>
            <a:ext cx="10839116" cy="477021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Estructura de una página web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&lt;!DOCTYPE </a:t>
            </a:r>
            <a:r>
              <a:rPr lang="es-ES" sz="1900" spc="-61" dirty="0" err="1">
                <a:solidFill>
                  <a:schemeClr val="accent1"/>
                </a:solidFill>
                <a:ea typeface="Poppins"/>
              </a:rPr>
              <a:t>html</a:t>
            </a:r>
            <a:r>
              <a:rPr lang="es-ES" sz="1900" spc="-61" dirty="0">
                <a:solidFill>
                  <a:schemeClr val="accent1"/>
                </a:solidFill>
                <a:ea typeface="Poppins"/>
              </a:rPr>
              <a:t>&gt;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Indica que la versión corresponde a HTML5.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&lt;</a:t>
            </a:r>
            <a:r>
              <a:rPr lang="es-ES" sz="1900" spc="-61" dirty="0" err="1">
                <a:solidFill>
                  <a:schemeClr val="accent1"/>
                </a:solidFill>
                <a:ea typeface="Poppins"/>
              </a:rPr>
              <a:t>html</a:t>
            </a:r>
            <a:r>
              <a:rPr lang="es-ES" sz="1900" spc="-61" dirty="0">
                <a:solidFill>
                  <a:schemeClr val="accent1"/>
                </a:solidFill>
                <a:ea typeface="Poppins"/>
              </a:rPr>
              <a:t> </a:t>
            </a:r>
            <a:r>
              <a:rPr lang="es-ES" sz="1900" spc="-61" dirty="0" err="1">
                <a:solidFill>
                  <a:schemeClr val="accent1"/>
                </a:solidFill>
                <a:ea typeface="Poppins"/>
              </a:rPr>
              <a:t>lang</a:t>
            </a:r>
            <a:r>
              <a:rPr lang="es-ES" sz="1900" spc="-61" dirty="0">
                <a:solidFill>
                  <a:schemeClr val="accent1"/>
                </a:solidFill>
                <a:ea typeface="Poppins"/>
              </a:rPr>
              <a:t>= “es”&gt;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Es la etiqueta principal que engloba al resto de las etiquetas, el atributo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lang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define el tipo de lenguaje.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&lt;head&gt;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Es la cabeza del documento que contiene los metadatos de la página web.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&lt;meta </a:t>
            </a:r>
            <a:r>
              <a:rPr lang="es-ES" sz="1900" spc="-61" dirty="0" err="1">
                <a:solidFill>
                  <a:schemeClr val="accent1"/>
                </a:solidFill>
                <a:ea typeface="Poppins"/>
              </a:rPr>
              <a:t>charset</a:t>
            </a:r>
            <a:r>
              <a:rPr lang="es-ES" sz="1900" spc="-61" dirty="0">
                <a:solidFill>
                  <a:schemeClr val="accent1"/>
                </a:solidFill>
                <a:ea typeface="Poppins"/>
              </a:rPr>
              <a:t>="utf-8"&gt;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Indica al navegador qué tipo de caracteres contiene la página, con el atributo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charset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vamos a indicar el conjunto de caracteres que vamos a usar y con el valor "utf-8" abarcamos a la mayoría de los sistemas de escritura.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&lt;</a:t>
            </a:r>
            <a:r>
              <a:rPr lang="es-ES" sz="1900" spc="-61" dirty="0" err="1">
                <a:solidFill>
                  <a:schemeClr val="accent1"/>
                </a:solidFill>
                <a:ea typeface="Poppins"/>
              </a:rPr>
              <a:t>title</a:t>
            </a:r>
            <a:r>
              <a:rPr lang="es-ES" sz="1900" spc="-61" dirty="0">
                <a:solidFill>
                  <a:schemeClr val="accent1"/>
                </a:solidFill>
                <a:ea typeface="Poppins"/>
              </a:rPr>
              <a:t>&gt;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Indica el título de la página Web, que se visualiza en la barra de título del navegador.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&lt;</a:t>
            </a:r>
            <a:r>
              <a:rPr lang="es-ES" sz="1900" spc="-61" dirty="0" err="1">
                <a:solidFill>
                  <a:schemeClr val="accent1"/>
                </a:solidFill>
                <a:ea typeface="Poppins"/>
              </a:rPr>
              <a:t>body</a:t>
            </a:r>
            <a:r>
              <a:rPr lang="es-ES" sz="1900" spc="-61" dirty="0">
                <a:solidFill>
                  <a:schemeClr val="accent1"/>
                </a:solidFill>
                <a:ea typeface="Poppins"/>
              </a:rPr>
              <a:t>&gt;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Es el cuerpo del documento donde va a estar todo el contenido que vamos a mostrar.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172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AutoShape 2"/>
          <p:cNvSpPr/>
          <p:nvPr/>
        </p:nvSpPr>
        <p:spPr>
          <a:xfrm>
            <a:off x="1229452" y="1534989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153" name="Freeform 18"/>
          <p:cNvSpPr/>
          <p:nvPr/>
        </p:nvSpPr>
        <p:spPr>
          <a:xfrm>
            <a:off x="4445280" y="1754880"/>
            <a:ext cx="7133040" cy="3347760"/>
          </a:xfrm>
          <a:custGeom>
            <a:avLst/>
            <a:gdLst/>
            <a:ahLst/>
            <a:cxnLst/>
            <a:rect l="l" t="t" r="r" b="b"/>
            <a:pathLst>
              <a:path w="10700054" h="5022077">
                <a:moveTo>
                  <a:pt x="0" y="0"/>
                </a:moveTo>
                <a:lnTo>
                  <a:pt x="10700054" y="0"/>
                </a:lnTo>
                <a:lnTo>
                  <a:pt x="10700054" y="5022078"/>
                </a:lnTo>
                <a:lnTo>
                  <a:pt x="0" y="502207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154" name="TextBox 19"/>
          <p:cNvSpPr/>
          <p:nvPr/>
        </p:nvSpPr>
        <p:spPr>
          <a:xfrm>
            <a:off x="1229452" y="778787"/>
            <a:ext cx="764496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ETIQUETAS HTML COMUNES: HEAD</a:t>
            </a:r>
          </a:p>
        </p:txBody>
      </p:sp>
      <p:sp>
        <p:nvSpPr>
          <p:cNvPr id="155" name="TextBox 20"/>
          <p:cNvSpPr/>
          <p:nvPr/>
        </p:nvSpPr>
        <p:spPr>
          <a:xfrm>
            <a:off x="1055280" y="1839017"/>
            <a:ext cx="3151200" cy="434805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265693" lvl="1" indent="-132727">
              <a:lnSpc>
                <a:spcPts val="1723"/>
              </a:lnSpc>
              <a:buClr>
                <a:srgbClr val="004AAD"/>
              </a:buClr>
              <a:buFont typeface="Arial"/>
              <a:buChar char="•"/>
            </a:pP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&lt;!DOCTYPE html&gt; :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Declara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tipo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documento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y la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versión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 HTML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utilizada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. En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este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caso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, se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está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utilizando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HTML5.</a:t>
            </a:r>
            <a:endParaRPr lang="en-US" sz="1233" spc="-1" dirty="0">
              <a:latin typeface="Arial"/>
            </a:endParaRPr>
          </a:p>
          <a:p>
            <a:pPr marL="265693" lvl="1" indent="-132727">
              <a:lnSpc>
                <a:spcPts val="1723"/>
              </a:lnSpc>
              <a:buClr>
                <a:srgbClr val="004AAD"/>
              </a:buClr>
              <a:buFont typeface="Arial"/>
              <a:buChar char="•"/>
            </a:pP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&lt;html lang="es"&gt; : 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Define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inicio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documento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HTML y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idioma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(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este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caso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español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).</a:t>
            </a:r>
            <a:endParaRPr lang="en-US" sz="1233" spc="-1" dirty="0">
              <a:latin typeface="Arial"/>
            </a:endParaRPr>
          </a:p>
          <a:p>
            <a:pPr marL="265693" lvl="1" indent="-132727">
              <a:lnSpc>
                <a:spcPts val="1723"/>
              </a:lnSpc>
              <a:buClr>
                <a:srgbClr val="004AAD"/>
              </a:buClr>
              <a:buFont typeface="Arial"/>
              <a:buChar char="•"/>
            </a:pP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&lt;head&gt; :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Contiene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metadatos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y enlaces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relacionados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con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documento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HTML.</a:t>
            </a:r>
            <a:endParaRPr lang="en-US" sz="1233" spc="-1" dirty="0">
              <a:latin typeface="Arial"/>
            </a:endParaRPr>
          </a:p>
          <a:p>
            <a:pPr marL="265693" lvl="1" indent="-132727">
              <a:lnSpc>
                <a:spcPts val="1723"/>
              </a:lnSpc>
              <a:buClr>
                <a:srgbClr val="004AAD"/>
              </a:buClr>
              <a:buFont typeface="Arial"/>
              <a:buChar char="•"/>
            </a:pP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&lt;meta charset="UTF-8"&gt; :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Especifica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codificación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caracteres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utilizada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documento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. En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este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caso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UTF-8.</a:t>
            </a:r>
            <a:endParaRPr lang="en-US" sz="1233" spc="-1" dirty="0">
              <a:latin typeface="Arial"/>
            </a:endParaRPr>
          </a:p>
          <a:p>
            <a:pPr marL="265693" lvl="1" indent="-132727">
              <a:lnSpc>
                <a:spcPts val="1723"/>
              </a:lnSpc>
              <a:buClr>
                <a:srgbClr val="004AAD"/>
              </a:buClr>
              <a:buFont typeface="Arial"/>
              <a:buChar char="•"/>
            </a:pP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&lt;meta name="viewport" content="width=device-width, initial-scale=1.0"&gt; :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Configura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la vista del sitio web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dispositivos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móviles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asegurando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que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se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ajuste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al ancho de la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pantalla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y que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zoom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inicial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sea 1.</a:t>
            </a:r>
            <a:endParaRPr lang="en-US" sz="1233" spc="-1" dirty="0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utoShape 2"/>
          <p:cNvSpPr/>
          <p:nvPr/>
        </p:nvSpPr>
        <p:spPr>
          <a:xfrm>
            <a:off x="1200000" y="1704960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grpSp>
        <p:nvGrpSpPr>
          <p:cNvPr id="169" name="Group 15"/>
          <p:cNvGrpSpPr/>
          <p:nvPr/>
        </p:nvGrpSpPr>
        <p:grpSpPr>
          <a:xfrm>
            <a:off x="185040" y="194400"/>
            <a:ext cx="782880" cy="1028880"/>
            <a:chOff x="277560" y="291600"/>
            <a:chExt cx="1174320" cy="1543320"/>
          </a:xfrm>
        </p:grpSpPr>
        <p:sp>
          <p:nvSpPr>
            <p:cNvPr id="170" name="Freeform 16"/>
            <p:cNvSpPr/>
            <p:nvPr/>
          </p:nvSpPr>
          <p:spPr>
            <a:xfrm>
              <a:off x="277560" y="401760"/>
              <a:ext cx="1174320" cy="1433160"/>
            </a:xfrm>
            <a:custGeom>
              <a:avLst/>
              <a:gdLst/>
              <a:ahLst/>
              <a:cxnLst/>
              <a:rect l="l" t="t" r="r" b="b"/>
              <a:pathLst>
                <a:path w="406400" h="495897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s-ES" sz="1200"/>
            </a:p>
          </p:txBody>
        </p:sp>
        <p:sp>
          <p:nvSpPr>
            <p:cNvPr id="171" name="TextBox 17"/>
            <p:cNvSpPr/>
            <p:nvPr/>
          </p:nvSpPr>
          <p:spPr>
            <a:xfrm>
              <a:off x="570960" y="291600"/>
              <a:ext cx="587160" cy="1543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s-ES" sz="1200"/>
            </a:p>
          </p:txBody>
        </p:sp>
      </p:grpSp>
      <p:sp>
        <p:nvSpPr>
          <p:cNvPr id="172" name="Freeform 18"/>
          <p:cNvSpPr/>
          <p:nvPr/>
        </p:nvSpPr>
        <p:spPr>
          <a:xfrm>
            <a:off x="4471322" y="2266509"/>
            <a:ext cx="7133040" cy="3347760"/>
          </a:xfrm>
          <a:custGeom>
            <a:avLst/>
            <a:gdLst/>
            <a:ahLst/>
            <a:cxnLst/>
            <a:rect l="l" t="t" r="r" b="b"/>
            <a:pathLst>
              <a:path w="10700054" h="5022077">
                <a:moveTo>
                  <a:pt x="0" y="0"/>
                </a:moveTo>
                <a:lnTo>
                  <a:pt x="10700054" y="0"/>
                </a:lnTo>
                <a:lnTo>
                  <a:pt x="10700054" y="5022078"/>
                </a:lnTo>
                <a:lnTo>
                  <a:pt x="0" y="502207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173" name="TextBox 19"/>
          <p:cNvSpPr/>
          <p:nvPr/>
        </p:nvSpPr>
        <p:spPr>
          <a:xfrm>
            <a:off x="1163520" y="865763"/>
            <a:ext cx="764496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ETIQUETAS HTML COMUNES: HEAD</a:t>
            </a:r>
          </a:p>
        </p:txBody>
      </p:sp>
      <p:sp>
        <p:nvSpPr>
          <p:cNvPr id="174" name="TextBox 20"/>
          <p:cNvSpPr/>
          <p:nvPr/>
        </p:nvSpPr>
        <p:spPr>
          <a:xfrm>
            <a:off x="967920" y="2187360"/>
            <a:ext cx="3186240" cy="413004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265693" lvl="1" indent="-132727">
              <a:lnSpc>
                <a:spcPts val="1723"/>
              </a:lnSpc>
              <a:buClr>
                <a:srgbClr val="004AAD"/>
              </a:buClr>
              <a:buFont typeface="Arial"/>
              <a:buChar char="•"/>
            </a:pP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&lt;title&gt;</a:t>
            </a:r>
            <a:r>
              <a:rPr lang="en-US" sz="1233" spc="-44" dirty="0" err="1">
                <a:solidFill>
                  <a:srgbClr val="004AAD"/>
                </a:solidFill>
                <a:latin typeface="Poppins Bold"/>
                <a:ea typeface="Poppins Bold"/>
              </a:rPr>
              <a:t>Página</a:t>
            </a: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 de </a:t>
            </a:r>
            <a:r>
              <a:rPr lang="en-US" sz="1233" spc="-44" dirty="0" err="1">
                <a:solidFill>
                  <a:srgbClr val="004AAD"/>
                </a:solidFill>
                <a:latin typeface="Poppins Bold"/>
                <a:ea typeface="Poppins Bold"/>
              </a:rPr>
              <a:t>prueba</a:t>
            </a: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&lt;/title&gt; :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Define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título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documento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que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aparece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pestaña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navegador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233" spc="-1" dirty="0">
              <a:latin typeface="Arial"/>
            </a:endParaRPr>
          </a:p>
          <a:p>
            <a:pPr marL="265693" lvl="1" indent="-132727">
              <a:lnSpc>
                <a:spcPts val="1723"/>
              </a:lnSpc>
              <a:buClr>
                <a:srgbClr val="004AAD"/>
              </a:buClr>
              <a:buFont typeface="Arial"/>
              <a:buChar char="•"/>
            </a:pP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&lt;link </a:t>
            </a:r>
            <a:r>
              <a:rPr lang="en-US" sz="1233" spc="-44" dirty="0" err="1">
                <a:solidFill>
                  <a:srgbClr val="004AAD"/>
                </a:solidFill>
                <a:latin typeface="Poppins Bold"/>
                <a:ea typeface="Poppins Bold"/>
              </a:rPr>
              <a:t>rel</a:t>
            </a: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="stylesheet" </a:t>
            </a:r>
            <a:r>
              <a:rPr lang="en-US" sz="1233" spc="-44" dirty="0" err="1">
                <a:solidFill>
                  <a:srgbClr val="004AAD"/>
                </a:solidFill>
                <a:latin typeface="Poppins Bold"/>
                <a:ea typeface="Poppins Bold"/>
              </a:rPr>
              <a:t>href</a:t>
            </a: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="styles.css"&gt; :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Vincula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hoja de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estilo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externa al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documento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para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aplicar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estilos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CSS. 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atributo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href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especifica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ubicación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archivo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CSS.</a:t>
            </a:r>
            <a:endParaRPr lang="en-US" sz="1233" spc="-1" dirty="0">
              <a:latin typeface="Arial"/>
            </a:endParaRPr>
          </a:p>
          <a:p>
            <a:pPr marL="265693" lvl="1" indent="-132727">
              <a:lnSpc>
                <a:spcPts val="1723"/>
              </a:lnSpc>
              <a:buClr>
                <a:srgbClr val="004AAD"/>
              </a:buClr>
              <a:buFont typeface="Arial"/>
              <a:buChar char="•"/>
            </a:pP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&lt;script </a:t>
            </a:r>
            <a:r>
              <a:rPr lang="en-US" sz="1233" spc="-44" dirty="0" err="1">
                <a:solidFill>
                  <a:srgbClr val="004AAD"/>
                </a:solidFill>
                <a:latin typeface="Poppins Bold"/>
                <a:ea typeface="Poppins Bold"/>
              </a:rPr>
              <a:t>src</a:t>
            </a: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="script.js" defer&gt;&lt;/script&gt; :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Vincula un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archivo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JavaScript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externo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al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documento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. 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atributo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defer indica que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script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debe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ser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ejecutado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después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 que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documento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haya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cargado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por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completo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233" spc="-1" dirty="0">
              <a:latin typeface="Arial"/>
            </a:endParaRPr>
          </a:p>
          <a:p>
            <a:pPr marL="265693" lvl="1" indent="-132727">
              <a:lnSpc>
                <a:spcPts val="1723"/>
              </a:lnSpc>
              <a:buClr>
                <a:srgbClr val="004AAD"/>
              </a:buClr>
              <a:buFont typeface="Arial"/>
              <a:buChar char="•"/>
            </a:pP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&lt;link </a:t>
            </a:r>
            <a:r>
              <a:rPr lang="en-US" sz="1233" spc="-44" dirty="0" err="1">
                <a:solidFill>
                  <a:srgbClr val="004AAD"/>
                </a:solidFill>
                <a:latin typeface="Poppins Bold"/>
                <a:ea typeface="Poppins Bold"/>
              </a:rPr>
              <a:t>rel</a:t>
            </a: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="icon" </a:t>
            </a:r>
            <a:r>
              <a:rPr lang="en-US" sz="1233" spc="-44" dirty="0" err="1">
                <a:solidFill>
                  <a:srgbClr val="004AAD"/>
                </a:solidFill>
                <a:latin typeface="Poppins Bold"/>
                <a:ea typeface="Poppins Bold"/>
              </a:rPr>
              <a:t>href</a:t>
            </a:r>
            <a:r>
              <a:rPr lang="en-US" sz="1233" spc="-44" dirty="0">
                <a:solidFill>
                  <a:srgbClr val="004AAD"/>
                </a:solidFill>
                <a:latin typeface="Poppins Bold"/>
                <a:ea typeface="Poppins Bold"/>
              </a:rPr>
              <a:t>="favicon.ico" type="image/x-icon"&gt; : 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Define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icono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 la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pestaña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navegador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(favicon). 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atributo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href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especifica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ubicación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archivo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233" spc="-44" dirty="0" err="1">
                <a:solidFill>
                  <a:srgbClr val="000000"/>
                </a:solidFill>
                <a:latin typeface="Poppins"/>
                <a:ea typeface="Poppins"/>
              </a:rPr>
              <a:t>icono</a:t>
            </a:r>
            <a:r>
              <a:rPr lang="en-US" sz="1233" spc="-44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233" spc="-1" dirty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AutoShape 2"/>
          <p:cNvSpPr/>
          <p:nvPr/>
        </p:nvSpPr>
        <p:spPr>
          <a:xfrm>
            <a:off x="1055280" y="2089183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191" name="Freeform 18"/>
          <p:cNvSpPr/>
          <p:nvPr/>
        </p:nvSpPr>
        <p:spPr>
          <a:xfrm>
            <a:off x="4998960" y="1603680"/>
            <a:ext cx="6057360" cy="3650160"/>
          </a:xfrm>
          <a:custGeom>
            <a:avLst/>
            <a:gdLst/>
            <a:ahLst/>
            <a:cxnLst/>
            <a:rect l="l" t="t" r="r" b="b"/>
            <a:pathLst>
              <a:path w="9086230" h="5475777">
                <a:moveTo>
                  <a:pt x="0" y="0"/>
                </a:moveTo>
                <a:lnTo>
                  <a:pt x="9086230" y="0"/>
                </a:lnTo>
                <a:lnTo>
                  <a:pt x="9086230" y="5475776"/>
                </a:lnTo>
                <a:lnTo>
                  <a:pt x="0" y="54757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192" name="TextBox 19"/>
          <p:cNvSpPr/>
          <p:nvPr/>
        </p:nvSpPr>
        <p:spPr>
          <a:xfrm>
            <a:off x="1055280" y="816608"/>
            <a:ext cx="764496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ETIQUETAS HTML COMUNES: TEXTO</a:t>
            </a:r>
          </a:p>
        </p:txBody>
      </p:sp>
      <p:sp>
        <p:nvSpPr>
          <p:cNvPr id="193" name="TextBox 20"/>
          <p:cNvSpPr/>
          <p:nvPr/>
        </p:nvSpPr>
        <p:spPr>
          <a:xfrm>
            <a:off x="935503" y="2544156"/>
            <a:ext cx="3674400" cy="315342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&lt;h1&gt;, &lt;h2&gt;, ... , &lt;h6&gt; :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Etiquetas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encabezado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que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definen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títulos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subtítulos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 </a:t>
            </a: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&lt;h1&gt;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es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más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importante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mientras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que </a:t>
            </a: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&lt;h6&gt;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es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menos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importante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&lt;p&gt; : 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Define un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párrafo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texto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&lt;strong&gt; :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Resalta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texto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negrita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indicando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importancia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</a:t>
            </a:r>
            <a:r>
              <a:rPr lang="en-US" sz="1360" spc="-48" dirty="0" err="1">
                <a:solidFill>
                  <a:srgbClr val="004AAD"/>
                </a:solidFill>
                <a:latin typeface="Poppins Bold"/>
                <a:ea typeface="Poppins Bold"/>
              </a:rPr>
              <a:t>em</a:t>
            </a: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&gt; :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Resalta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texto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cursiva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indicando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énfasis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</a:t>
            </a:r>
            <a:r>
              <a:rPr lang="en-US" sz="1360" spc="-48" dirty="0" err="1">
                <a:solidFill>
                  <a:srgbClr val="004AAD"/>
                </a:solidFill>
                <a:latin typeface="Poppins Bold"/>
                <a:ea typeface="Poppins Bold"/>
              </a:rPr>
              <a:t>br</a:t>
            </a: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&gt; :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Inserta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un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salto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línea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</a:t>
            </a:r>
            <a:r>
              <a:rPr lang="en-US" sz="1360" spc="-48" dirty="0" err="1">
                <a:solidFill>
                  <a:srgbClr val="004AAD"/>
                </a:solidFill>
                <a:latin typeface="Poppins Bold"/>
                <a:ea typeface="Poppins Bold"/>
              </a:rPr>
              <a:t>hr</a:t>
            </a: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&gt; :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Inserta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línea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horizontal para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dividir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AutoShape 2"/>
          <p:cNvSpPr/>
          <p:nvPr/>
        </p:nvSpPr>
        <p:spPr>
          <a:xfrm>
            <a:off x="1299360" y="2014135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210" name="Freeform 18"/>
          <p:cNvSpPr/>
          <p:nvPr/>
        </p:nvSpPr>
        <p:spPr>
          <a:xfrm>
            <a:off x="5453520" y="1837440"/>
            <a:ext cx="5838960" cy="3182880"/>
          </a:xfrm>
          <a:custGeom>
            <a:avLst/>
            <a:gdLst/>
            <a:ahLst/>
            <a:cxnLst/>
            <a:rect l="l" t="t" r="r" b="b"/>
            <a:pathLst>
              <a:path w="8758648" h="4774569">
                <a:moveTo>
                  <a:pt x="0" y="0"/>
                </a:moveTo>
                <a:lnTo>
                  <a:pt x="8758648" y="0"/>
                </a:lnTo>
                <a:lnTo>
                  <a:pt x="8758648" y="4774570"/>
                </a:lnTo>
                <a:lnTo>
                  <a:pt x="0" y="477457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211" name="TextBox 19"/>
          <p:cNvSpPr/>
          <p:nvPr/>
        </p:nvSpPr>
        <p:spPr>
          <a:xfrm>
            <a:off x="1200000" y="922344"/>
            <a:ext cx="96127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ETIQUETAS HTML COMUNES: ENLACES Y LISTAS</a:t>
            </a:r>
          </a:p>
        </p:txBody>
      </p:sp>
      <p:sp>
        <p:nvSpPr>
          <p:cNvPr id="212" name="TextBox 20"/>
          <p:cNvSpPr/>
          <p:nvPr/>
        </p:nvSpPr>
        <p:spPr>
          <a:xfrm>
            <a:off x="1200000" y="3106166"/>
            <a:ext cx="3441840" cy="14478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&lt;a&gt; : 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Define un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hipervínculo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</a:t>
            </a:r>
            <a:r>
              <a:rPr lang="en-US" sz="1360" spc="-48" dirty="0" err="1">
                <a:solidFill>
                  <a:srgbClr val="004AAD"/>
                </a:solidFill>
                <a:latin typeface="Poppins Bold"/>
                <a:ea typeface="Poppins Bold"/>
              </a:rPr>
              <a:t>ul</a:t>
            </a: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&gt; :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Define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lista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desordenada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(con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viñetas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).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</a:t>
            </a:r>
            <a:r>
              <a:rPr lang="en-US" sz="1360" spc="-48" dirty="0" err="1">
                <a:solidFill>
                  <a:srgbClr val="004AAD"/>
                </a:solidFill>
                <a:latin typeface="Poppins Bold"/>
                <a:ea typeface="Poppins Bold"/>
              </a:rPr>
              <a:t>ol</a:t>
            </a: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&gt; :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Define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lista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ordenada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(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numerada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).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&lt;li&gt; :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Define un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ítem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lista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2" y="2118054"/>
            <a:ext cx="10592930" cy="213872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Programación del lado del cliente se refiere al desarrollo de código que se ejecuta directamente en el navegador del usuario, en lugar de en el servidor.</a:t>
            </a:r>
          </a:p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Implica crear la interfaz de usuario y gestionar la interacción del usuario con la aplicación web.</a:t>
            </a:r>
          </a:p>
          <a:p>
            <a:pPr algn="just">
              <a:lnSpc>
                <a:spcPct val="150000"/>
              </a:lnSpc>
            </a:pPr>
            <a:br>
              <a:rPr lang="es-ES" sz="1900" spc="-61" dirty="0">
                <a:solidFill>
                  <a:srgbClr val="000000"/>
                </a:solidFill>
                <a:ea typeface="Poppins"/>
              </a:rPr>
            </a:b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Programación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del </a:t>
            </a: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lado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del </a:t>
            </a: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cliente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AutoShape 2"/>
          <p:cNvSpPr/>
          <p:nvPr/>
        </p:nvSpPr>
        <p:spPr>
          <a:xfrm>
            <a:off x="1055280" y="1745503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229" name="Freeform 18"/>
          <p:cNvSpPr/>
          <p:nvPr/>
        </p:nvSpPr>
        <p:spPr>
          <a:xfrm>
            <a:off x="5148720" y="1917600"/>
            <a:ext cx="6273840" cy="3022560"/>
          </a:xfrm>
          <a:custGeom>
            <a:avLst/>
            <a:gdLst/>
            <a:ahLst/>
            <a:cxnLst/>
            <a:rect l="l" t="t" r="r" b="b"/>
            <a:pathLst>
              <a:path w="9411168" h="4534152">
                <a:moveTo>
                  <a:pt x="0" y="0"/>
                </a:moveTo>
                <a:lnTo>
                  <a:pt x="9411168" y="0"/>
                </a:lnTo>
                <a:lnTo>
                  <a:pt x="9411168" y="4534152"/>
                </a:lnTo>
                <a:lnTo>
                  <a:pt x="0" y="453415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230" name="TextBox 19"/>
          <p:cNvSpPr/>
          <p:nvPr/>
        </p:nvSpPr>
        <p:spPr>
          <a:xfrm>
            <a:off x="1055280" y="892746"/>
            <a:ext cx="879600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ETIQUETAS HTML COMUNES: TABLA</a:t>
            </a:r>
          </a:p>
        </p:txBody>
      </p:sp>
      <p:sp>
        <p:nvSpPr>
          <p:cNvPr id="231" name="TextBox 20"/>
          <p:cNvSpPr/>
          <p:nvPr/>
        </p:nvSpPr>
        <p:spPr>
          <a:xfrm>
            <a:off x="967920" y="2267966"/>
            <a:ext cx="3441840" cy="14478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&lt;table&gt; : 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Define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tabla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&lt;tr&gt; : 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Define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fila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tabla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</a:t>
            </a:r>
            <a:r>
              <a:rPr lang="en-US" sz="1360" spc="-48" dirty="0" err="1">
                <a:solidFill>
                  <a:srgbClr val="004AAD"/>
                </a:solidFill>
                <a:latin typeface="Poppins Bold"/>
                <a:ea typeface="Poppins Bold"/>
              </a:rPr>
              <a:t>th</a:t>
            </a: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&gt; :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Define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celda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encabezado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tabla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&lt;td&gt; :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Define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celda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datos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tabla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AutoShape 2"/>
          <p:cNvSpPr/>
          <p:nvPr/>
        </p:nvSpPr>
        <p:spPr>
          <a:xfrm>
            <a:off x="1167343" y="1583515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248" name="Freeform 18"/>
          <p:cNvSpPr/>
          <p:nvPr/>
        </p:nvSpPr>
        <p:spPr>
          <a:xfrm>
            <a:off x="6322320" y="2037360"/>
            <a:ext cx="4498560" cy="2783040"/>
          </a:xfrm>
          <a:custGeom>
            <a:avLst/>
            <a:gdLst/>
            <a:ahLst/>
            <a:cxnLst/>
            <a:rect l="l" t="t" r="r" b="b"/>
            <a:pathLst>
              <a:path w="6748325" h="4174923">
                <a:moveTo>
                  <a:pt x="0" y="0"/>
                </a:moveTo>
                <a:lnTo>
                  <a:pt x="6748325" y="0"/>
                </a:lnTo>
                <a:lnTo>
                  <a:pt x="6748325" y="4174922"/>
                </a:lnTo>
                <a:lnTo>
                  <a:pt x="0" y="417492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249" name="TextBox 19"/>
          <p:cNvSpPr/>
          <p:nvPr/>
        </p:nvSpPr>
        <p:spPr>
          <a:xfrm>
            <a:off x="1066320" y="801695"/>
            <a:ext cx="93079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ETIQUETAS HTML COMUNES: CONTENEDORES</a:t>
            </a:r>
          </a:p>
        </p:txBody>
      </p:sp>
      <p:sp>
        <p:nvSpPr>
          <p:cNvPr id="250" name="TextBox 20"/>
          <p:cNvSpPr/>
          <p:nvPr/>
        </p:nvSpPr>
        <p:spPr>
          <a:xfrm>
            <a:off x="967920" y="2115565"/>
            <a:ext cx="3441840" cy="169148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&lt;div&gt; : 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Es un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contenedor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bloque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utilizado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para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agrupar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secciones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elementos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html.</a:t>
            </a:r>
            <a:endParaRPr lang="en-US" sz="1360" spc="-1" dirty="0">
              <a:latin typeface="Arial"/>
            </a:endParaRPr>
          </a:p>
          <a:p>
            <a:pPr marL="294495" lvl="1" indent="-147127">
              <a:lnSpc>
                <a:spcPts val="1909"/>
              </a:lnSpc>
              <a:buClr>
                <a:srgbClr val="004AAD"/>
              </a:buClr>
              <a:buFont typeface="Arial"/>
              <a:buChar char="•"/>
            </a:pPr>
            <a:r>
              <a:rPr lang="en-US" sz="1360" spc="-48" dirty="0">
                <a:solidFill>
                  <a:srgbClr val="004AAD"/>
                </a:solidFill>
                <a:latin typeface="Poppins Bold"/>
                <a:ea typeface="Poppins Bold"/>
              </a:rPr>
              <a:t>&lt;span&gt; : 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Es un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contenedor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línea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utilizado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para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aplicar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estilos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o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comportamientos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a un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fragmento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360" spc="-48" dirty="0" err="1">
                <a:solidFill>
                  <a:srgbClr val="000000"/>
                </a:solidFill>
                <a:latin typeface="Poppins"/>
                <a:ea typeface="Poppins"/>
              </a:rPr>
              <a:t>texto</a:t>
            </a:r>
            <a:r>
              <a:rPr lang="en-US" sz="1360" spc="-4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360" spc="-1" dirty="0"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1" y="2118054"/>
            <a:ext cx="10839116" cy="34544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Es un lenguaje de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diseño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que nos permite darle estilos a los componentes de un documento en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función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de una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jerarquía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. Se ocupa de la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estética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, el aspecto.</a:t>
            </a:r>
          </a:p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CSS es una sigla que proviene de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Cascading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StyleSheets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(Hojas de Estilo en Cascada, en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español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). La palabra cascada hace referencia a una propiedad muy importante de CSS, y es la forma en que se comporta cuando entran en conflicto dos o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más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reglas de estilo.</a:t>
            </a:r>
          </a:p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Cuando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diseñamos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un sitio web profesional, con un equipo de trabajo, mantener los estilos separados de la estructura y contenido (HTML) facilita la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división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de tareas entre los desarrolladores. 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CSS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351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1" y="2118054"/>
            <a:ext cx="10839116" cy="34544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¿Cómo incorporamos CSS?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CSS en </a:t>
            </a:r>
            <a:r>
              <a:rPr lang="es-ES" sz="1900" spc="-61" dirty="0" err="1">
                <a:solidFill>
                  <a:schemeClr val="accent1"/>
                </a:solidFill>
                <a:ea typeface="Poppins"/>
              </a:rPr>
              <a:t>Línea</a:t>
            </a:r>
            <a:r>
              <a:rPr lang="es-ES" sz="1900" spc="-61" dirty="0">
                <a:solidFill>
                  <a:schemeClr val="accent1"/>
                </a:solidFill>
                <a:ea typeface="Poppins"/>
              </a:rPr>
              <a:t>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Dentro del atributo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style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=”” incorporamos los estilos que se van a aplicar solo en esa misma etiqueta.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Opción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no recomendable. 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Utilizando el atributo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style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dentro de la etiqueta le proporcionamos estilo al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párrafo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. Se pueden utilizar a la vez varias parejas de: propiedad: valor. </a:t>
            </a: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CSS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C3ECF4E-8A75-27EB-9608-65FE8E5462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393" t="493" r="65" b="66995"/>
          <a:stretch/>
        </p:blipFill>
        <p:spPr>
          <a:xfrm>
            <a:off x="1941392" y="3675183"/>
            <a:ext cx="9510999" cy="408117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D5DFD87-46E9-DB3F-F7CA-17EF323EB2C1}"/>
              </a:ext>
            </a:extLst>
          </p:cNvPr>
          <p:cNvSpPr txBox="1"/>
          <p:nvPr/>
        </p:nvSpPr>
        <p:spPr>
          <a:xfrm>
            <a:off x="5129480" y="4172783"/>
            <a:ext cx="22091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solidFill>
                  <a:schemeClr val="bg1"/>
                </a:solidFill>
                <a:highlight>
                  <a:srgbClr val="FF76F6"/>
                </a:highlight>
                <a:ea typeface="Calibri"/>
                <a:cs typeface="Calibri"/>
              </a:rPr>
              <a:t>Esto es un </a:t>
            </a:r>
            <a:r>
              <a:rPr lang="es-ES" dirty="0">
                <a:solidFill>
                  <a:schemeClr val="bg1"/>
                </a:solidFill>
                <a:highlight>
                  <a:srgbClr val="FF7AFE"/>
                </a:highlight>
                <a:ea typeface="Calibri"/>
                <a:cs typeface="Calibri"/>
              </a:rPr>
              <a:t>párrafo</a:t>
            </a:r>
            <a:endParaRPr lang="es-ES" dirty="0">
              <a:solidFill>
                <a:schemeClr val="bg1"/>
              </a:solidFill>
              <a:highlight>
                <a:srgbClr val="FF7AFE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50533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1" y="2118054"/>
            <a:ext cx="10839116" cy="38930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¿Cómo incorporamos CSS?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CSS interno: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Incluimos la etiqueta &lt;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style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&gt; dentro del &lt;head&gt; en nuestro documento.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Opción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menos recomendable: 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En el ejemplo anterior todas las etiquetas &lt;h1&gt; tendrán color de fuente blanco y fondo de color rojo.</a:t>
            </a: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CSS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490292-B6B1-BD40-4ACD-B905563DA830}"/>
              </a:ext>
            </a:extLst>
          </p:cNvPr>
          <p:cNvSpPr txBox="1"/>
          <p:nvPr/>
        </p:nvSpPr>
        <p:spPr>
          <a:xfrm>
            <a:off x="6982147" y="4263983"/>
            <a:ext cx="230531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highlight>
                  <a:srgbClr val="FF0000"/>
                </a:highlight>
                <a:ea typeface="Calibri"/>
                <a:cs typeface="Calibri"/>
              </a:rPr>
              <a:t>Título H1</a:t>
            </a:r>
          </a:p>
        </p:txBody>
      </p:sp>
      <p:pic>
        <p:nvPicPr>
          <p:cNvPr id="6" name="Imagen 5" descr="Texto&#10;&#10;Descripción generada automáticamente">
            <a:extLst>
              <a:ext uri="{FF2B5EF4-FFF2-40B4-BE49-F238E27FC236}">
                <a16:creationId xmlns:a16="http://schemas.microsoft.com/office/drawing/2014/main" id="{9738FAB8-3E72-C6DE-CC02-CE9EED007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7238" y="3569677"/>
            <a:ext cx="3482205" cy="180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903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798342" y="13912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dirty="0"/>
          </a:p>
        </p:txBody>
      </p:sp>
      <p:sp>
        <p:nvSpPr>
          <p:cNvPr id="143" name="TextBox 15"/>
          <p:cNvSpPr/>
          <p:nvPr/>
        </p:nvSpPr>
        <p:spPr>
          <a:xfrm>
            <a:off x="441980" y="1533772"/>
            <a:ext cx="10981468" cy="56473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¿Cómo incorporamos CSS?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CSS Externo: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En el head del documento HTML tenemos que incluir una referencia al archivo .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css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dentro del elemento &lt;link&gt;. 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     Es la forma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más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recomendada.   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La referencia al archivo externo debe incluir la ruta completa, el nombre del archivo y su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extensión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si se encuentra en alguna subcarpeta dentro del proyecto. 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En caso de que el archivo de estilos se encuentre en la misma carpeta que el documento HTML,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únicamente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se debe incluir el nombre del archivo y su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extensión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. Recordemos que es aconsejable mantener estos archivos (CSS y HTML) en carpetas separadas. </a:t>
            </a:r>
            <a:endParaRPr lang="es-ES" sz="1900" spc="-61" dirty="0">
              <a:solidFill>
                <a:schemeClr val="accent1"/>
              </a:solidFill>
              <a:ea typeface="Poppins"/>
            </a:endParaRP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 </a:t>
            </a:r>
            <a:endParaRPr lang="es-ES" sz="1900" spc="-61" dirty="0">
              <a:solidFill>
                <a:schemeClr val="accent1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753727" y="723824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CSS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369C539-6003-D7FE-13AF-1947020E4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593" y="2507575"/>
            <a:ext cx="7208745" cy="206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54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0" y="1895317"/>
            <a:ext cx="11179085" cy="541654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Reglas de CSS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Propiedades: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Definen qué aspecto o característica del elemento se va a modificar. 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Ej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: color, </a:t>
            </a: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background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-color, </a:t>
            </a: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font-size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, </a:t>
            </a: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margin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, </a:t>
            </a: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padding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Valores: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Asignan un valor a la propiedad.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Ej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: color: red;, </a:t>
            </a: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font-size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: 14px;, </a:t>
            </a: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margin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: 10px;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Cascada: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Si varios estilos aplican a un elemento, se siguen las reglas de la cascada (último definido es el que prevalece).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Especificidad: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Determina qué estilo se aplica cuando hay conflicto. Las reglas más específicas tienen mayor prioridad. 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Ej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: #mi-id (ID) &gt;     .mi-clase (Clase) &gt; p (Elemento).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Herencia: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Algunas propiedades se heredan automáticamente de un elemento padre a sus hijos. 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Ej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: </a:t>
            </a: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font-family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, color se heredan; </a:t>
            </a: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margin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, </a:t>
            </a:r>
            <a:r>
              <a:rPr lang="es-ES" sz="1600" spc="-61" dirty="0" err="1">
                <a:solidFill>
                  <a:srgbClr val="000000"/>
                </a:solidFill>
                <a:ea typeface="Poppins"/>
              </a:rPr>
              <a:t>border</a:t>
            </a:r>
            <a:r>
              <a:rPr lang="es-ES" sz="1600" spc="-61" dirty="0">
                <a:solidFill>
                  <a:srgbClr val="000000"/>
                </a:solidFill>
                <a:ea typeface="Poppins"/>
              </a:rPr>
              <a:t> no se heredan.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CSS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2733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0" y="1895317"/>
            <a:ext cx="11179085" cy="25773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Reglas de CSS: Unidades de medida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Unidades absolutas: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Medidas fijas.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Ej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: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px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(píxeles), cm (centímetros).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Unidades relativas: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Medidas relativas a otro valor.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Ej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: em, rem, %.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em: Relativo al tamaño de fuente del elemento padre.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rem: Relativo al tamaño de fuente raíz (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html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).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CSS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1981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1" y="1895317"/>
            <a:ext cx="6513302" cy="520879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Selectores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Indican el elemento al que se debe aplicar el estilo. La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declaración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indica "qué hay que hacer" y el selector indica "a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quién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hay que aplicarlo". Hay cuatro selectores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básicos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: 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selector universal: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Selecciona todos los elementos de HTML. 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 selector de etiqueta o tipo: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Se utiliza para seleccionar una etiqueta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específica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. 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selector de clase: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Se utiliza agregando el atributo 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class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a los elementos que queramos aplicarles estilos. 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61" dirty="0">
                <a:solidFill>
                  <a:schemeClr val="accent1"/>
                </a:solidFill>
                <a:ea typeface="Poppins"/>
              </a:rPr>
              <a:t>selector de identificador (id):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Similar a .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class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 pero solo se aplica a una etiqueta individual. </a:t>
            </a:r>
          </a:p>
          <a:p>
            <a:pPr algn="just">
              <a:lnSpc>
                <a:spcPct val="150000"/>
              </a:lnSpc>
              <a:buClr>
                <a:schemeClr val="accent1"/>
              </a:buClr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CSS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2" name="Imagen 1" descr="Escala de tiempo&#10;&#10;Descripción generada automáticamente">
            <a:extLst>
              <a:ext uri="{FF2B5EF4-FFF2-40B4-BE49-F238E27FC236}">
                <a16:creationId xmlns:a16="http://schemas.microsoft.com/office/drawing/2014/main" id="{E330FC38-D251-920F-1CF7-F9AFF563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717" y="2339218"/>
            <a:ext cx="4511283" cy="396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350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AutoShape 2"/>
          <p:cNvSpPr/>
          <p:nvPr/>
        </p:nvSpPr>
        <p:spPr>
          <a:xfrm>
            <a:off x="1287086" y="2067411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481" name="Freeform 18"/>
          <p:cNvSpPr/>
          <p:nvPr/>
        </p:nvSpPr>
        <p:spPr>
          <a:xfrm>
            <a:off x="5720760" y="1675200"/>
            <a:ext cx="6302160" cy="4655280"/>
          </a:xfrm>
          <a:custGeom>
            <a:avLst/>
            <a:gdLst/>
            <a:ahLst/>
            <a:cxnLst/>
            <a:rect l="l" t="t" r="r" b="b"/>
            <a:pathLst>
              <a:path w="9453449" h="6983294">
                <a:moveTo>
                  <a:pt x="0" y="0"/>
                </a:moveTo>
                <a:lnTo>
                  <a:pt x="9453448" y="0"/>
                </a:lnTo>
                <a:lnTo>
                  <a:pt x="9453448" y="6983294"/>
                </a:lnTo>
                <a:lnTo>
                  <a:pt x="0" y="698329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482" name="TextBox 19"/>
          <p:cNvSpPr/>
          <p:nvPr/>
        </p:nvSpPr>
        <p:spPr>
          <a:xfrm>
            <a:off x="1424203" y="1307174"/>
            <a:ext cx="665832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PROPIEDADES BÁSICAS: COLORES</a:t>
            </a:r>
            <a:endParaRPr lang="en-US" sz="3334" spc="-1" dirty="0">
              <a:latin typeface="Arial"/>
            </a:endParaRPr>
          </a:p>
        </p:txBody>
      </p:sp>
      <p:sp>
        <p:nvSpPr>
          <p:cNvPr id="483" name="TextBox 20"/>
          <p:cNvSpPr/>
          <p:nvPr/>
        </p:nvSpPr>
        <p:spPr>
          <a:xfrm>
            <a:off x="1042680" y="2629766"/>
            <a:ext cx="4537680" cy="2910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Color: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utiliza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color para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establecer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color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texto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Fondos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background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permite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definir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color o la imagen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fondo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un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pueden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usar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valores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como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nombres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colores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hexadecimales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RGB, RGBA, HSL, y HSLA.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48C33-9D99-CA6B-0755-FE7F912C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01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DD6A27-6A6C-C4B1-E2E3-71DC16CEC0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52662" y="3638232"/>
            <a:ext cx="6775927" cy="785495"/>
          </a:xfrm>
        </p:spPr>
        <p:txBody>
          <a:bodyPr/>
          <a:lstStyle/>
          <a:p>
            <a:r>
              <a:rPr lang="en-US" dirty="0" err="1"/>
              <a:t>Fundamentos</a:t>
            </a:r>
            <a:r>
              <a:rPr lang="en-US" dirty="0"/>
              <a:t> de HTML y CSS</a:t>
            </a:r>
          </a:p>
        </p:txBody>
      </p:sp>
    </p:spTree>
    <p:extLst>
      <p:ext uri="{BB962C8B-B14F-4D97-AF65-F5344CB8AC3E}">
        <p14:creationId xmlns:p14="http://schemas.microsoft.com/office/powerpoint/2010/main" val="30560170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AutoShape 2"/>
          <p:cNvSpPr/>
          <p:nvPr/>
        </p:nvSpPr>
        <p:spPr>
          <a:xfrm>
            <a:off x="1352400" y="1857249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00" name="Freeform 18"/>
          <p:cNvSpPr/>
          <p:nvPr/>
        </p:nvSpPr>
        <p:spPr>
          <a:xfrm>
            <a:off x="5034000" y="1223280"/>
            <a:ext cx="7158000" cy="5540640"/>
          </a:xfrm>
          <a:custGeom>
            <a:avLst/>
            <a:gdLst/>
            <a:ahLst/>
            <a:cxnLst/>
            <a:rect l="l" t="t" r="r" b="b"/>
            <a:pathLst>
              <a:path w="10737202" h="8311311">
                <a:moveTo>
                  <a:pt x="0" y="0"/>
                </a:moveTo>
                <a:lnTo>
                  <a:pt x="10737202" y="0"/>
                </a:lnTo>
                <a:lnTo>
                  <a:pt x="10737202" y="8311312"/>
                </a:lnTo>
                <a:lnTo>
                  <a:pt x="0" y="83113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01" name="TextBox 19"/>
          <p:cNvSpPr/>
          <p:nvPr/>
        </p:nvSpPr>
        <p:spPr>
          <a:xfrm>
            <a:off x="1213200" y="954948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PROPIEDADES BÁSICAS: FUENTES Y TIPOGRAFÍA</a:t>
            </a:r>
            <a:endParaRPr lang="en-US" sz="3334" spc="-1" dirty="0">
              <a:latin typeface="Arial"/>
            </a:endParaRPr>
          </a:p>
        </p:txBody>
      </p:sp>
      <p:sp>
        <p:nvSpPr>
          <p:cNvPr id="502" name="TextBox 20"/>
          <p:cNvSpPr/>
          <p:nvPr/>
        </p:nvSpPr>
        <p:spPr>
          <a:xfrm>
            <a:off x="1055280" y="2542680"/>
            <a:ext cx="4205760" cy="320581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Fuente: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font-family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especifica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fuente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un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texto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Tamaño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 de </a:t>
            </a: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fuente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: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font-size define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texto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 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Estilo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 de </a:t>
            </a: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fuente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>
                <a:solidFill>
                  <a:srgbClr val="004AAD"/>
                </a:solidFill>
                <a:latin typeface="Poppins"/>
                <a:ea typeface="Poppins"/>
              </a:rPr>
              <a:t>font-style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>
                <a:solidFill>
                  <a:srgbClr val="004AAD"/>
                </a:solidFill>
                <a:latin typeface="Poppins"/>
                <a:ea typeface="Poppins"/>
              </a:rPr>
              <a:t>font-weight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permiten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definir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estilo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(normal, italic)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grosor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(normal, bold)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texto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  <p:sp>
        <p:nvSpPr>
          <p:cNvPr id="14" name="Freeform 18">
            <a:extLst>
              <a:ext uri="{FF2B5EF4-FFF2-40B4-BE49-F238E27FC236}">
                <a16:creationId xmlns:a16="http://schemas.microsoft.com/office/drawing/2014/main" id="{F12D84BD-4442-05DE-19F7-D4A2C13002DE}"/>
              </a:ext>
            </a:extLst>
          </p:cNvPr>
          <p:cNvSpPr/>
          <p:nvPr/>
        </p:nvSpPr>
        <p:spPr>
          <a:xfrm>
            <a:off x="5034000" y="1207440"/>
            <a:ext cx="7158000" cy="5540640"/>
          </a:xfrm>
          <a:custGeom>
            <a:avLst/>
            <a:gdLst/>
            <a:ahLst/>
            <a:cxnLst/>
            <a:rect l="l" t="t" r="r" b="b"/>
            <a:pathLst>
              <a:path w="10737202" h="8311311">
                <a:moveTo>
                  <a:pt x="0" y="0"/>
                </a:moveTo>
                <a:lnTo>
                  <a:pt x="10737202" y="0"/>
                </a:lnTo>
                <a:lnTo>
                  <a:pt x="10737202" y="8311312"/>
                </a:lnTo>
                <a:lnTo>
                  <a:pt x="0" y="83113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AutoShape 2"/>
          <p:cNvSpPr/>
          <p:nvPr/>
        </p:nvSpPr>
        <p:spPr>
          <a:xfrm>
            <a:off x="1319743" y="1916893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19" name="Freeform 18"/>
          <p:cNvSpPr/>
          <p:nvPr/>
        </p:nvSpPr>
        <p:spPr>
          <a:xfrm>
            <a:off x="5544531" y="1239145"/>
            <a:ext cx="6377760" cy="5412960"/>
          </a:xfrm>
          <a:custGeom>
            <a:avLst/>
            <a:gdLst/>
            <a:ahLst/>
            <a:cxnLst/>
            <a:rect l="l" t="t" r="r" b="b"/>
            <a:pathLst>
              <a:path w="9567151" h="8119861">
                <a:moveTo>
                  <a:pt x="0" y="0"/>
                </a:moveTo>
                <a:lnTo>
                  <a:pt x="9567151" y="0"/>
                </a:lnTo>
                <a:lnTo>
                  <a:pt x="9567151" y="8119860"/>
                </a:lnTo>
                <a:lnTo>
                  <a:pt x="0" y="811986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20" name="TextBox 19"/>
          <p:cNvSpPr/>
          <p:nvPr/>
        </p:nvSpPr>
        <p:spPr>
          <a:xfrm>
            <a:off x="1163520" y="1033622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PROPIEDADES BÁSICAS: TAMAÑO Y ESPACIADO</a:t>
            </a:r>
            <a:endParaRPr lang="en-US" sz="3334" spc="-1" dirty="0">
              <a:latin typeface="Arial"/>
            </a:endParaRPr>
          </a:p>
        </p:txBody>
      </p:sp>
      <p:sp>
        <p:nvSpPr>
          <p:cNvPr id="521" name="TextBox 20"/>
          <p:cNvSpPr/>
          <p:nvPr/>
        </p:nvSpPr>
        <p:spPr>
          <a:xfrm>
            <a:off x="1200000" y="2597109"/>
            <a:ext cx="4537680" cy="232095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Tamaño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width y height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utilizan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para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definir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Espaciado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margin y padding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controlan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espacio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alrededor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dentro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respectivamente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AutoShape 2"/>
          <p:cNvSpPr/>
          <p:nvPr/>
        </p:nvSpPr>
        <p:spPr>
          <a:xfrm>
            <a:off x="1055280" y="1762611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38" name="Freeform 18"/>
          <p:cNvSpPr/>
          <p:nvPr/>
        </p:nvSpPr>
        <p:spPr>
          <a:xfrm>
            <a:off x="6024000" y="1858320"/>
            <a:ext cx="6418800" cy="4035360"/>
          </a:xfrm>
          <a:custGeom>
            <a:avLst/>
            <a:gdLst/>
            <a:ahLst/>
            <a:cxnLst/>
            <a:rect l="l" t="t" r="r" b="b"/>
            <a:pathLst>
              <a:path w="9628688" h="6053399">
                <a:moveTo>
                  <a:pt x="0" y="0"/>
                </a:moveTo>
                <a:lnTo>
                  <a:pt x="9628688" y="0"/>
                </a:lnTo>
                <a:lnTo>
                  <a:pt x="9628688" y="6053400"/>
                </a:lnTo>
                <a:lnTo>
                  <a:pt x="0" y="6053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39" name="TextBox 19"/>
          <p:cNvSpPr/>
          <p:nvPr/>
        </p:nvSpPr>
        <p:spPr>
          <a:xfrm>
            <a:off x="1055280" y="819343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MODELO DE CAJA (BOX MODEL)</a:t>
            </a:r>
            <a:endParaRPr lang="en-US" sz="3334" spc="-1" dirty="0">
              <a:latin typeface="Arial"/>
            </a:endParaRPr>
          </a:p>
        </p:txBody>
      </p:sp>
      <p:sp>
        <p:nvSpPr>
          <p:cNvPr id="540" name="TextBox 20"/>
          <p:cNvSpPr/>
          <p:nvPr/>
        </p:nvSpPr>
        <p:spPr>
          <a:xfrm>
            <a:off x="1022160" y="2204682"/>
            <a:ext cx="5353440" cy="350076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Modelo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Caja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es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técnica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CSS que describe la forma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que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son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renderizados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página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Cada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representa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como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caja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rectangular que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consta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cuatro partes: 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0000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0000"/>
              </a:buClr>
              <a:buFont typeface="Arial"/>
              <a:buChar char="•"/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Relleno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0000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Borde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0000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Margen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AutoShape 2"/>
          <p:cNvSpPr/>
          <p:nvPr/>
        </p:nvSpPr>
        <p:spPr>
          <a:xfrm>
            <a:off x="1200240" y="2012982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57" name="Freeform 18"/>
          <p:cNvSpPr/>
          <p:nvPr/>
        </p:nvSpPr>
        <p:spPr>
          <a:xfrm>
            <a:off x="5938080" y="1840072"/>
            <a:ext cx="6418800" cy="4035360"/>
          </a:xfrm>
          <a:custGeom>
            <a:avLst/>
            <a:gdLst/>
            <a:ahLst/>
            <a:cxnLst/>
            <a:rect l="l" t="t" r="r" b="b"/>
            <a:pathLst>
              <a:path w="9628688" h="6053399">
                <a:moveTo>
                  <a:pt x="0" y="0"/>
                </a:moveTo>
                <a:lnTo>
                  <a:pt x="9628688" y="0"/>
                </a:lnTo>
                <a:lnTo>
                  <a:pt x="9628688" y="6053400"/>
                </a:lnTo>
                <a:lnTo>
                  <a:pt x="0" y="6053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58" name="TextBox 19"/>
          <p:cNvSpPr/>
          <p:nvPr/>
        </p:nvSpPr>
        <p:spPr>
          <a:xfrm>
            <a:off x="1163520" y="1072499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CONTENIDO</a:t>
            </a:r>
            <a:endParaRPr lang="en-US" sz="3334" spc="-1" dirty="0">
              <a:latin typeface="Arial"/>
            </a:endParaRPr>
          </a:p>
        </p:txBody>
      </p:sp>
      <p:sp>
        <p:nvSpPr>
          <p:cNvPr id="559" name="TextBox 20"/>
          <p:cNvSpPr/>
          <p:nvPr/>
        </p:nvSpPr>
        <p:spPr>
          <a:xfrm>
            <a:off x="1200240" y="2520908"/>
            <a:ext cx="4737840" cy="26159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área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es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donde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muestra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texto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o 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imágenes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dentro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un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 Se define con 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width y height.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Es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área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principal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sobre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que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aplican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relleno,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borde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margen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AutoShape 2"/>
          <p:cNvSpPr/>
          <p:nvPr/>
        </p:nvSpPr>
        <p:spPr>
          <a:xfrm>
            <a:off x="1200240" y="1779335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76" name="Freeform 18"/>
          <p:cNvSpPr/>
          <p:nvPr/>
        </p:nvSpPr>
        <p:spPr>
          <a:xfrm>
            <a:off x="5938080" y="1779335"/>
            <a:ext cx="6418800" cy="4035360"/>
          </a:xfrm>
          <a:custGeom>
            <a:avLst/>
            <a:gdLst/>
            <a:ahLst/>
            <a:cxnLst/>
            <a:rect l="l" t="t" r="r" b="b"/>
            <a:pathLst>
              <a:path w="9628688" h="6053399">
                <a:moveTo>
                  <a:pt x="0" y="0"/>
                </a:moveTo>
                <a:lnTo>
                  <a:pt x="9628688" y="0"/>
                </a:lnTo>
                <a:lnTo>
                  <a:pt x="9628688" y="6053400"/>
                </a:lnTo>
                <a:lnTo>
                  <a:pt x="0" y="6053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77" name="TextBox 19"/>
          <p:cNvSpPr/>
          <p:nvPr/>
        </p:nvSpPr>
        <p:spPr>
          <a:xfrm>
            <a:off x="1121229" y="1005215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RELLENO</a:t>
            </a:r>
            <a:endParaRPr lang="en-US" sz="3334" spc="-1" dirty="0">
              <a:latin typeface="Arial"/>
            </a:endParaRPr>
          </a:p>
        </p:txBody>
      </p:sp>
      <p:sp>
        <p:nvSpPr>
          <p:cNvPr id="578" name="TextBox 20"/>
          <p:cNvSpPr/>
          <p:nvPr/>
        </p:nvSpPr>
        <p:spPr>
          <a:xfrm>
            <a:off x="1200240" y="2390280"/>
            <a:ext cx="4737840" cy="2910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El relleno es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espacio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entre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su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borde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utiliza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padding para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definir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relleno, que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puede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ser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aplicado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forma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uniforme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o individual 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cada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lado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 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Aumenta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área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ocupada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por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sin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afectar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borde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o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margen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AutoShape 2"/>
          <p:cNvSpPr/>
          <p:nvPr/>
        </p:nvSpPr>
        <p:spPr>
          <a:xfrm>
            <a:off x="1200000" y="1947668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95" name="Freeform 18"/>
          <p:cNvSpPr/>
          <p:nvPr/>
        </p:nvSpPr>
        <p:spPr>
          <a:xfrm>
            <a:off x="5937840" y="1674853"/>
            <a:ext cx="6418800" cy="4035360"/>
          </a:xfrm>
          <a:custGeom>
            <a:avLst/>
            <a:gdLst/>
            <a:ahLst/>
            <a:cxnLst/>
            <a:rect l="l" t="t" r="r" b="b"/>
            <a:pathLst>
              <a:path w="9628688" h="6053399">
                <a:moveTo>
                  <a:pt x="0" y="0"/>
                </a:moveTo>
                <a:lnTo>
                  <a:pt x="9628688" y="0"/>
                </a:lnTo>
                <a:lnTo>
                  <a:pt x="9628688" y="6053400"/>
                </a:lnTo>
                <a:lnTo>
                  <a:pt x="0" y="6053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596" name="TextBox 19"/>
          <p:cNvSpPr/>
          <p:nvPr/>
        </p:nvSpPr>
        <p:spPr>
          <a:xfrm>
            <a:off x="1200000" y="1050772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BORDE</a:t>
            </a:r>
            <a:endParaRPr lang="en-US" sz="3334" spc="-1" dirty="0">
              <a:latin typeface="Arial"/>
            </a:endParaRPr>
          </a:p>
        </p:txBody>
      </p:sp>
      <p:sp>
        <p:nvSpPr>
          <p:cNvPr id="597" name="TextBox 20"/>
          <p:cNvSpPr/>
          <p:nvPr/>
        </p:nvSpPr>
        <p:spPr>
          <a:xfrm>
            <a:off x="1200000" y="2618880"/>
            <a:ext cx="4737840" cy="232095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borde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rodea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relleno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 Se define con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border, que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incluye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ancho,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estilo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color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borde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Puede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ser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sólido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punteado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rayado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entre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otros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estilos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AutoShape 2"/>
          <p:cNvSpPr/>
          <p:nvPr/>
        </p:nvSpPr>
        <p:spPr>
          <a:xfrm>
            <a:off x="1200000" y="2001312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614" name="Freeform 18"/>
          <p:cNvSpPr/>
          <p:nvPr/>
        </p:nvSpPr>
        <p:spPr>
          <a:xfrm>
            <a:off x="5937840" y="2056855"/>
            <a:ext cx="6418800" cy="4035360"/>
          </a:xfrm>
          <a:custGeom>
            <a:avLst/>
            <a:gdLst/>
            <a:ahLst/>
            <a:cxnLst/>
            <a:rect l="l" t="t" r="r" b="b"/>
            <a:pathLst>
              <a:path w="9628688" h="6053399">
                <a:moveTo>
                  <a:pt x="0" y="0"/>
                </a:moveTo>
                <a:lnTo>
                  <a:pt x="9628688" y="0"/>
                </a:lnTo>
                <a:lnTo>
                  <a:pt x="9628688" y="6053400"/>
                </a:lnTo>
                <a:lnTo>
                  <a:pt x="0" y="60534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615" name="TextBox 19"/>
          <p:cNvSpPr/>
          <p:nvPr/>
        </p:nvSpPr>
        <p:spPr>
          <a:xfrm>
            <a:off x="1200000" y="1090575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MARGEN</a:t>
            </a:r>
            <a:endParaRPr lang="en-US" sz="3334" spc="-1" dirty="0">
              <a:latin typeface="Arial"/>
            </a:endParaRPr>
          </a:p>
        </p:txBody>
      </p:sp>
      <p:sp>
        <p:nvSpPr>
          <p:cNvPr id="616" name="TextBox 20"/>
          <p:cNvSpPr/>
          <p:nvPr/>
        </p:nvSpPr>
        <p:spPr>
          <a:xfrm>
            <a:off x="1200000" y="2603626"/>
            <a:ext cx="4737840" cy="320581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margen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es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espacio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entre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borde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adyacentes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utiliza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margin para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definir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margen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que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puede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ser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aplicado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forma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uniforme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o individual 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cada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lado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margen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no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afecta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pero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crea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espacio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alrededor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él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AutoShape 2"/>
          <p:cNvSpPr/>
          <p:nvPr/>
        </p:nvSpPr>
        <p:spPr>
          <a:xfrm>
            <a:off x="1200240" y="1915011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633" name="TextBox 18"/>
          <p:cNvSpPr/>
          <p:nvPr/>
        </p:nvSpPr>
        <p:spPr>
          <a:xfrm>
            <a:off x="1163520" y="1075814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DISEÑO Y POSICIONAMIENTO</a:t>
            </a:r>
            <a:endParaRPr lang="en-US" sz="3334" spc="-1" dirty="0">
              <a:latin typeface="Arial"/>
            </a:endParaRPr>
          </a:p>
        </p:txBody>
      </p:sp>
      <p:sp>
        <p:nvSpPr>
          <p:cNvPr id="634" name="TextBox 19"/>
          <p:cNvSpPr/>
          <p:nvPr/>
        </p:nvSpPr>
        <p:spPr>
          <a:xfrm>
            <a:off x="1200240" y="2410978"/>
            <a:ext cx="4737840" cy="26159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diseño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posicionamiento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CSS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permite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controlar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cómo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disponen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alinean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página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web. 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Incluye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conceptos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básicos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layout,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diferentes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tipos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posicionamiento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técnicas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avanzadas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como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Flexbox y Grid.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AutoShape 2"/>
          <p:cNvSpPr/>
          <p:nvPr/>
        </p:nvSpPr>
        <p:spPr>
          <a:xfrm>
            <a:off x="1200000" y="1871469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 dirty="0"/>
          </a:p>
        </p:txBody>
      </p:sp>
      <p:sp>
        <p:nvSpPr>
          <p:cNvPr id="651" name="Freeform 18"/>
          <p:cNvSpPr/>
          <p:nvPr/>
        </p:nvSpPr>
        <p:spPr>
          <a:xfrm>
            <a:off x="6512880" y="2420520"/>
            <a:ext cx="5055600" cy="2958240"/>
          </a:xfrm>
          <a:custGeom>
            <a:avLst/>
            <a:gdLst/>
            <a:ahLst/>
            <a:cxnLst/>
            <a:rect l="l" t="t" r="r" b="b"/>
            <a:pathLst>
              <a:path w="7583919" h="4437641">
                <a:moveTo>
                  <a:pt x="0" y="0"/>
                </a:moveTo>
                <a:lnTo>
                  <a:pt x="7583919" y="0"/>
                </a:lnTo>
                <a:lnTo>
                  <a:pt x="7583919" y="4437640"/>
                </a:lnTo>
                <a:lnTo>
                  <a:pt x="0" y="443764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 dirty="0"/>
          </a:p>
        </p:txBody>
      </p:sp>
      <p:sp>
        <p:nvSpPr>
          <p:cNvPr id="652" name="TextBox 19"/>
          <p:cNvSpPr/>
          <p:nvPr/>
        </p:nvSpPr>
        <p:spPr>
          <a:xfrm>
            <a:off x="1145726" y="1037358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LAYOUT BÁSICO: BLOQUE E INLINE</a:t>
            </a:r>
            <a:endParaRPr lang="en-US" sz="3334" spc="-1" dirty="0">
              <a:latin typeface="Arial"/>
            </a:endParaRPr>
          </a:p>
        </p:txBody>
      </p:sp>
      <p:sp>
        <p:nvSpPr>
          <p:cNvPr id="653" name="TextBox 20"/>
          <p:cNvSpPr/>
          <p:nvPr/>
        </p:nvSpPr>
        <p:spPr>
          <a:xfrm>
            <a:off x="1200000" y="2420520"/>
            <a:ext cx="4737840" cy="26159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Elementos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 de </a:t>
            </a: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bloque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: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Ocupan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todo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ancho disponible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comienzan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nueva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línea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Ejemplos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: div, p, h1.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Elementos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 inline: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Solo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ocupan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espacio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necesario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para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su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no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inician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nueva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línea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Ejemplos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: span, a,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img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AutoShape 2"/>
          <p:cNvSpPr/>
          <p:nvPr/>
        </p:nvSpPr>
        <p:spPr>
          <a:xfrm>
            <a:off x="1200240" y="1499270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670" name="Freeform 18"/>
          <p:cNvSpPr/>
          <p:nvPr/>
        </p:nvSpPr>
        <p:spPr>
          <a:xfrm>
            <a:off x="7936800" y="1132320"/>
            <a:ext cx="2921520" cy="4593120"/>
          </a:xfrm>
          <a:custGeom>
            <a:avLst/>
            <a:gdLst/>
            <a:ahLst/>
            <a:cxnLst/>
            <a:rect l="l" t="t" r="r" b="b"/>
            <a:pathLst>
              <a:path w="4382512" h="6889923">
                <a:moveTo>
                  <a:pt x="0" y="0"/>
                </a:moveTo>
                <a:lnTo>
                  <a:pt x="4382512" y="0"/>
                </a:lnTo>
                <a:lnTo>
                  <a:pt x="4382512" y="6889922"/>
                </a:lnTo>
                <a:lnTo>
                  <a:pt x="0" y="688992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671" name="TextBox 19"/>
          <p:cNvSpPr/>
          <p:nvPr/>
        </p:nvSpPr>
        <p:spPr>
          <a:xfrm>
            <a:off x="1055520" y="762438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POSICIONAMIENTO</a:t>
            </a:r>
            <a:endParaRPr lang="en-US" sz="3334" spc="-1" dirty="0">
              <a:latin typeface="Arial"/>
            </a:endParaRPr>
          </a:p>
        </p:txBody>
      </p:sp>
      <p:sp>
        <p:nvSpPr>
          <p:cNvPr id="672" name="TextBox 20"/>
          <p:cNvSpPr/>
          <p:nvPr/>
        </p:nvSpPr>
        <p:spPr>
          <a:xfrm>
            <a:off x="1200240" y="1704480"/>
            <a:ext cx="5788800" cy="497552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>
                <a:solidFill>
                  <a:srgbClr val="004AAD"/>
                </a:solidFill>
                <a:latin typeface="Poppins Bold"/>
                <a:ea typeface="Poppins Bold"/>
              </a:rPr>
              <a:t>Estático: </a:t>
            </a:r>
            <a:r>
              <a:rPr lang="en-US" sz="1933" spc="-69">
                <a:solidFill>
                  <a:srgbClr val="000000"/>
                </a:solidFill>
                <a:latin typeface="Poppins"/>
                <a:ea typeface="Poppins"/>
              </a:rPr>
              <a:t>Valor por defecto. Los elementos se posicionan en el flujo normal del documento.</a:t>
            </a:r>
            <a:endParaRPr lang="en-US" sz="1933" spc="-1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>
                <a:solidFill>
                  <a:srgbClr val="004AAD"/>
                </a:solidFill>
                <a:latin typeface="Poppins Bold"/>
                <a:ea typeface="Poppins Bold"/>
              </a:rPr>
              <a:t>Relativo: </a:t>
            </a:r>
            <a:r>
              <a:rPr lang="en-US" sz="1933" spc="-69">
                <a:solidFill>
                  <a:srgbClr val="000000"/>
                </a:solidFill>
                <a:latin typeface="Poppins"/>
                <a:ea typeface="Poppins"/>
              </a:rPr>
              <a:t>Los elementos se posicionan en relación con su posición original. Usa las propiedades top, right, bottom, left.</a:t>
            </a:r>
            <a:endParaRPr lang="en-US" sz="1933" spc="-1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>
                <a:solidFill>
                  <a:srgbClr val="004AAD"/>
                </a:solidFill>
                <a:latin typeface="Poppins Bold"/>
                <a:ea typeface="Poppins Bold"/>
              </a:rPr>
              <a:t>Absoluto: </a:t>
            </a:r>
            <a:r>
              <a:rPr lang="en-US" sz="1933" spc="-69">
                <a:solidFill>
                  <a:srgbClr val="000000"/>
                </a:solidFill>
                <a:latin typeface="Poppins"/>
                <a:ea typeface="Poppins"/>
              </a:rPr>
              <a:t>Los elementos se posicionan en relación con el contenedor más cercano con posición distinta de static. Usa las propiedades top, right, bottom, left.</a:t>
            </a:r>
            <a:endParaRPr lang="en-US" sz="1933" spc="-1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>
                <a:solidFill>
                  <a:srgbClr val="004AAD"/>
                </a:solidFill>
                <a:latin typeface="Poppins Bold"/>
                <a:ea typeface="Poppins Bold"/>
              </a:rPr>
              <a:t>Fijo: </a:t>
            </a:r>
            <a:r>
              <a:rPr lang="en-US" sz="1933" spc="-69">
                <a:solidFill>
                  <a:srgbClr val="000000"/>
                </a:solidFill>
                <a:latin typeface="Poppins"/>
                <a:ea typeface="Poppins"/>
              </a:rPr>
              <a:t>Los elementos se posicionan en relación con la ventana del navegador y permanecen en la misma posición al hacer scroll. Usa las propiedades top, right, bottom, left.</a:t>
            </a:r>
            <a:endParaRPr lang="en-US" sz="1933" spc="-1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2" y="2118054"/>
            <a:ext cx="10592930" cy="25773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 err="1">
                <a:solidFill>
                  <a:srgbClr val="FF0000"/>
                </a:solidFill>
                <a:ea typeface="Poppins"/>
              </a:rPr>
              <a:t>HyperText</a:t>
            </a:r>
            <a:r>
              <a:rPr lang="es-ES" sz="1900" spc="-61" dirty="0">
                <a:solidFill>
                  <a:srgbClr val="FF0000"/>
                </a:solidFill>
                <a:ea typeface="Poppins"/>
              </a:rPr>
              <a:t> </a:t>
            </a:r>
            <a:r>
              <a:rPr lang="es-ES" sz="1900" spc="-61" dirty="0" err="1">
                <a:solidFill>
                  <a:srgbClr val="FF0000"/>
                </a:solidFill>
                <a:ea typeface="Poppins"/>
              </a:rPr>
              <a:t>Markup</a:t>
            </a:r>
            <a:r>
              <a:rPr lang="es-ES" sz="1900" spc="-61" dirty="0">
                <a:solidFill>
                  <a:srgbClr val="FF0000"/>
                </a:solidFill>
                <a:ea typeface="Poppins"/>
              </a:rPr>
              <a:t> Language 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es el lenguaje de marcado de hipertexto. Define la estructura, semántica y contenido de las páginas Web. El navegador (cliente) interpreta el HTML y lo representan en pantalla. Permite agregar texto, imágenes, enlaces, tablas, listas, formularios, etc. </a:t>
            </a:r>
          </a:p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Su última versión del estándar: HTML 5.</a:t>
            </a:r>
          </a:p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Hipertexto: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Sistema que permite enlazar fragmentos de textos entre sí. Permite que la lectura no sea lineal, sino que el usuario acceda a la información a través de los ítems relacionados.</a:t>
            </a: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71982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AutoShape 2"/>
          <p:cNvSpPr/>
          <p:nvPr/>
        </p:nvSpPr>
        <p:spPr>
          <a:xfrm>
            <a:off x="1200000" y="1207440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grpSp>
        <p:nvGrpSpPr>
          <p:cNvPr id="686" name="Group 15"/>
          <p:cNvGrpSpPr/>
          <p:nvPr/>
        </p:nvGrpSpPr>
        <p:grpSpPr>
          <a:xfrm>
            <a:off x="185040" y="194400"/>
            <a:ext cx="782880" cy="1028880"/>
            <a:chOff x="277560" y="291600"/>
            <a:chExt cx="1174320" cy="1543320"/>
          </a:xfrm>
        </p:grpSpPr>
        <p:sp>
          <p:nvSpPr>
            <p:cNvPr id="687" name="Freeform 16"/>
            <p:cNvSpPr/>
            <p:nvPr/>
          </p:nvSpPr>
          <p:spPr>
            <a:xfrm>
              <a:off x="277560" y="401760"/>
              <a:ext cx="1174320" cy="1433160"/>
            </a:xfrm>
            <a:custGeom>
              <a:avLst/>
              <a:gdLst/>
              <a:ahLst/>
              <a:cxnLst/>
              <a:rect l="l" t="t" r="r" b="b"/>
              <a:pathLst>
                <a:path w="406400" h="495897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s-ES" sz="1200"/>
            </a:p>
          </p:txBody>
        </p:sp>
        <p:sp>
          <p:nvSpPr>
            <p:cNvPr id="688" name="TextBox 17"/>
            <p:cNvSpPr/>
            <p:nvPr/>
          </p:nvSpPr>
          <p:spPr>
            <a:xfrm>
              <a:off x="570960" y="291600"/>
              <a:ext cx="587160" cy="1543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s-ES" sz="1200"/>
            </a:p>
          </p:txBody>
        </p:sp>
      </p:grpSp>
      <p:sp>
        <p:nvSpPr>
          <p:cNvPr id="689" name="Freeform 18"/>
          <p:cNvSpPr/>
          <p:nvPr/>
        </p:nvSpPr>
        <p:spPr>
          <a:xfrm>
            <a:off x="6445680" y="1326960"/>
            <a:ext cx="4869600" cy="4203600"/>
          </a:xfrm>
          <a:custGeom>
            <a:avLst/>
            <a:gdLst/>
            <a:ahLst/>
            <a:cxnLst/>
            <a:rect l="l" t="t" r="r" b="b"/>
            <a:pathLst>
              <a:path w="7304590" h="6305830">
                <a:moveTo>
                  <a:pt x="0" y="0"/>
                </a:moveTo>
                <a:lnTo>
                  <a:pt x="7304590" y="0"/>
                </a:lnTo>
                <a:lnTo>
                  <a:pt x="7304590" y="6305830"/>
                </a:lnTo>
                <a:lnTo>
                  <a:pt x="0" y="630583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690" name="TextBox 19"/>
          <p:cNvSpPr/>
          <p:nvPr/>
        </p:nvSpPr>
        <p:spPr>
          <a:xfrm>
            <a:off x="1055280" y="363120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>
                <a:solidFill>
                  <a:srgbClr val="004AAD"/>
                </a:solidFill>
                <a:latin typeface="Open Sans Bold"/>
                <a:ea typeface="Open Sans Bold"/>
              </a:rPr>
              <a:t>FLEXBOX</a:t>
            </a:r>
            <a:endParaRPr lang="en-US" sz="3334" spc="-1">
              <a:latin typeface="Arial"/>
            </a:endParaRPr>
          </a:p>
        </p:txBody>
      </p:sp>
      <p:sp>
        <p:nvSpPr>
          <p:cNvPr id="691" name="TextBox 20"/>
          <p:cNvSpPr/>
          <p:nvPr/>
        </p:nvSpPr>
        <p:spPr>
          <a:xfrm>
            <a:off x="1200240" y="1704481"/>
            <a:ext cx="5000640" cy="232095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17381" lvl="1" indent="-208810">
              <a:lnSpc>
                <a:spcPts val="2262"/>
              </a:lnSpc>
              <a:buClr>
                <a:srgbClr val="000000"/>
              </a:buClr>
              <a:buFont typeface="Arial"/>
              <a:buChar char="•"/>
            </a:pPr>
            <a:r>
              <a:rPr lang="en-US" sz="1933" spc="-69">
                <a:solidFill>
                  <a:srgbClr val="000000"/>
                </a:solidFill>
                <a:latin typeface="Poppins"/>
                <a:ea typeface="Poppins"/>
              </a:rPr>
              <a:t>Flexbox es un modelo de diseño unidimensional que permite distribuir espacio y alinear elementos en una fila o columna.</a:t>
            </a:r>
            <a:endParaRPr lang="en-US" sz="1933" spc="-1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0000"/>
              </a:buClr>
              <a:buFont typeface="Arial"/>
              <a:buChar char="•"/>
            </a:pPr>
            <a:r>
              <a:rPr lang="en-US" sz="1933" spc="-69">
                <a:solidFill>
                  <a:srgbClr val="000000"/>
                </a:solidFill>
                <a:latin typeface="Poppins"/>
                <a:ea typeface="Poppins"/>
              </a:rPr>
              <a:t>Utiliza las propiedades display: flex, justify-content, align-items, y flex-direction para controlar el diseño.</a:t>
            </a:r>
            <a:endParaRPr lang="en-US" sz="1933" spc="-1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>
              <a:latin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AutoShape 2"/>
          <p:cNvSpPr/>
          <p:nvPr/>
        </p:nvSpPr>
        <p:spPr>
          <a:xfrm>
            <a:off x="1200000" y="1470087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 dirty="0"/>
          </a:p>
        </p:txBody>
      </p:sp>
      <p:sp>
        <p:nvSpPr>
          <p:cNvPr id="708" name="Freeform 18"/>
          <p:cNvSpPr/>
          <p:nvPr/>
        </p:nvSpPr>
        <p:spPr>
          <a:xfrm>
            <a:off x="6860400" y="1004880"/>
            <a:ext cx="3835440" cy="4847760"/>
          </a:xfrm>
          <a:custGeom>
            <a:avLst/>
            <a:gdLst/>
            <a:ahLst/>
            <a:cxnLst/>
            <a:rect l="l" t="t" r="r" b="b"/>
            <a:pathLst>
              <a:path w="5753420" h="7272178">
                <a:moveTo>
                  <a:pt x="0" y="0"/>
                </a:moveTo>
                <a:lnTo>
                  <a:pt x="5753420" y="0"/>
                </a:lnTo>
                <a:lnTo>
                  <a:pt x="5753420" y="7272178"/>
                </a:lnTo>
                <a:lnTo>
                  <a:pt x="0" y="727217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709" name="TextBox 19"/>
          <p:cNvSpPr/>
          <p:nvPr/>
        </p:nvSpPr>
        <p:spPr>
          <a:xfrm>
            <a:off x="1055520" y="739022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GRID</a:t>
            </a:r>
            <a:endParaRPr lang="en-US" sz="3334" spc="-1" dirty="0">
              <a:latin typeface="Arial"/>
            </a:endParaRPr>
          </a:p>
        </p:txBody>
      </p:sp>
      <p:sp>
        <p:nvSpPr>
          <p:cNvPr id="710" name="TextBox 20"/>
          <p:cNvSpPr/>
          <p:nvPr/>
        </p:nvSpPr>
        <p:spPr>
          <a:xfrm>
            <a:off x="1251120" y="2317323"/>
            <a:ext cx="4895520" cy="2910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17381" lvl="1" indent="-208810">
              <a:lnSpc>
                <a:spcPts val="2262"/>
              </a:lnSpc>
              <a:buClr>
                <a:srgbClr val="000000"/>
              </a:buClr>
              <a:buFont typeface="Arial"/>
              <a:buChar char="•"/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Grid es un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modelo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diseño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bidimensional que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permite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crear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layouts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complejos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con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filas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columnas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0000"/>
              </a:buClr>
              <a:buFont typeface="Arial"/>
              <a:buChar char="•"/>
            </a:pP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Utiliza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display: grid, grid-template-columns, grid-template-rows, grid-area, y grid-column para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definir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estructura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del layout.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AutoShape 2"/>
          <p:cNvSpPr/>
          <p:nvPr/>
        </p:nvSpPr>
        <p:spPr>
          <a:xfrm>
            <a:off x="1200000" y="1736445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727" name="TextBox 18"/>
          <p:cNvSpPr/>
          <p:nvPr/>
        </p:nvSpPr>
        <p:spPr>
          <a:xfrm>
            <a:off x="1055520" y="882820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TRANSICIÓN Y ANIMACIONES</a:t>
            </a:r>
            <a:endParaRPr lang="en-US" sz="3334" spc="-1" dirty="0">
              <a:latin typeface="Arial"/>
            </a:endParaRPr>
          </a:p>
        </p:txBody>
      </p:sp>
      <p:sp>
        <p:nvSpPr>
          <p:cNvPr id="728" name="TextBox 19"/>
          <p:cNvSpPr/>
          <p:nvPr/>
        </p:nvSpPr>
        <p:spPr>
          <a:xfrm>
            <a:off x="1200000" y="2550786"/>
            <a:ext cx="5500320" cy="26159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transiciones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animaciones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permiten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agregar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efectos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dinámicos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una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página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web. 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transiciones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permiten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cambiar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estado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suavemente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mientras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que 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animaciones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ofrecen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un control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más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detallado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sobre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cambios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estado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AutoShape 2"/>
          <p:cNvSpPr/>
          <p:nvPr/>
        </p:nvSpPr>
        <p:spPr>
          <a:xfrm>
            <a:off x="1200000" y="1723006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745" name="Freeform 18"/>
          <p:cNvSpPr/>
          <p:nvPr/>
        </p:nvSpPr>
        <p:spPr>
          <a:xfrm>
            <a:off x="7432800" y="1207440"/>
            <a:ext cx="3989760" cy="4510800"/>
          </a:xfrm>
          <a:custGeom>
            <a:avLst/>
            <a:gdLst/>
            <a:ahLst/>
            <a:cxnLst/>
            <a:rect l="l" t="t" r="r" b="b"/>
            <a:pathLst>
              <a:path w="5985037" h="6766687">
                <a:moveTo>
                  <a:pt x="0" y="0"/>
                </a:moveTo>
                <a:lnTo>
                  <a:pt x="5985037" y="0"/>
                </a:lnTo>
                <a:lnTo>
                  <a:pt x="5985037" y="6766687"/>
                </a:lnTo>
                <a:lnTo>
                  <a:pt x="0" y="6766687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746" name="TextBox 19"/>
          <p:cNvSpPr/>
          <p:nvPr/>
        </p:nvSpPr>
        <p:spPr>
          <a:xfrm>
            <a:off x="1055520" y="936261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PROPIEDADES DE TRANSICIÓN</a:t>
            </a:r>
            <a:endParaRPr lang="en-US" sz="3334" spc="-1" dirty="0">
              <a:latin typeface="Arial"/>
            </a:endParaRPr>
          </a:p>
        </p:txBody>
      </p:sp>
      <p:sp>
        <p:nvSpPr>
          <p:cNvPr id="747" name="TextBox 20"/>
          <p:cNvSpPr/>
          <p:nvPr/>
        </p:nvSpPr>
        <p:spPr>
          <a:xfrm>
            <a:off x="1200000" y="2028848"/>
            <a:ext cx="5500320" cy="409067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transiciones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permiten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que 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CSS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cambien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gradualmente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un valor 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otro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Propiedad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 transition: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Especifica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duración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tipo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transición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y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retraso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transition-property: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Define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qué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propiedad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va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transition-duration: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Define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duración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transición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transition-timing-function: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Define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ritmo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transición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(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por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ejemplo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ease, linear).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transition-delay: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Define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retraso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antes de que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transición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comience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AutoShape 2"/>
          <p:cNvSpPr/>
          <p:nvPr/>
        </p:nvSpPr>
        <p:spPr>
          <a:xfrm>
            <a:off x="1268093" y="1586819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764" name="Freeform 18"/>
          <p:cNvSpPr/>
          <p:nvPr/>
        </p:nvSpPr>
        <p:spPr>
          <a:xfrm>
            <a:off x="7659120" y="1613597"/>
            <a:ext cx="3520320" cy="4581840"/>
          </a:xfrm>
          <a:custGeom>
            <a:avLst/>
            <a:gdLst/>
            <a:ahLst/>
            <a:cxnLst/>
            <a:rect l="l" t="t" r="r" b="b"/>
            <a:pathLst>
              <a:path w="5280949" h="6872968">
                <a:moveTo>
                  <a:pt x="0" y="0"/>
                </a:moveTo>
                <a:lnTo>
                  <a:pt x="5280950" y="0"/>
                </a:lnTo>
                <a:lnTo>
                  <a:pt x="5280950" y="6872968"/>
                </a:lnTo>
                <a:lnTo>
                  <a:pt x="0" y="687296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765" name="TextBox 19"/>
          <p:cNvSpPr/>
          <p:nvPr/>
        </p:nvSpPr>
        <p:spPr>
          <a:xfrm>
            <a:off x="1055520" y="831828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ANIMACIONES BÁSICAS CON @KEYFRAMES</a:t>
            </a:r>
            <a:endParaRPr lang="en-US" sz="3334" spc="-1" dirty="0">
              <a:latin typeface="Arial"/>
            </a:endParaRPr>
          </a:p>
        </p:txBody>
      </p:sp>
      <p:sp>
        <p:nvSpPr>
          <p:cNvPr id="766" name="TextBox 20"/>
          <p:cNvSpPr/>
          <p:nvPr/>
        </p:nvSpPr>
        <p:spPr>
          <a:xfrm>
            <a:off x="1182240" y="1808063"/>
            <a:ext cx="5500320" cy="46805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262"/>
              </a:lnSpc>
            </a:pP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Las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animaciones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definen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con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regla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@keyframes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que describe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cómo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cambian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estilos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a lo largo del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tiempo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r>
              <a:rPr lang="en-US" sz="1933" spc="-69" dirty="0" err="1">
                <a:solidFill>
                  <a:srgbClr val="004AAD"/>
                </a:solidFill>
                <a:latin typeface="Poppins Bold"/>
                <a:ea typeface="Poppins Bold"/>
              </a:rPr>
              <a:t>Propiedad</a:t>
            </a: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 animation: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Controla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aplicada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a un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animation-name: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Especifica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nombre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definida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con @keyframes.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animation-duration: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Define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duración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animation-timing-function: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Define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ritmo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de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(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por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ejemplo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, ease, linear).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animation-delay: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Define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retraso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antes de que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comience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 marL="417381" lvl="1" indent="-208810">
              <a:lnSpc>
                <a:spcPts val="2262"/>
              </a:lnSpc>
              <a:buClr>
                <a:srgbClr val="004AAD"/>
              </a:buClr>
              <a:buFont typeface="Arial"/>
              <a:buChar char="•"/>
            </a:pPr>
            <a:r>
              <a:rPr lang="en-US" sz="1933" spc="-69" dirty="0">
                <a:solidFill>
                  <a:srgbClr val="004AAD"/>
                </a:solidFill>
                <a:latin typeface="Poppins Bold"/>
                <a:ea typeface="Poppins Bold"/>
              </a:rPr>
              <a:t>animation-iteration-count: 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Define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cuántas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veces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se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repetirá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1933" spc="-69" dirty="0" err="1">
                <a:solidFill>
                  <a:srgbClr val="000000"/>
                </a:solidFill>
                <a:latin typeface="Poppins"/>
                <a:ea typeface="Poppins"/>
              </a:rPr>
              <a:t>animación</a:t>
            </a:r>
            <a:r>
              <a:rPr lang="en-US" sz="1933" spc="-69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933" spc="-1" dirty="0">
              <a:latin typeface="Arial"/>
            </a:endParaRPr>
          </a:p>
          <a:p>
            <a:pPr>
              <a:lnSpc>
                <a:spcPts val="2262"/>
              </a:lnSpc>
            </a:pPr>
            <a:endParaRPr lang="en-US" sz="1200" spc="-1" dirty="0">
              <a:latin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AutoShape 2"/>
          <p:cNvSpPr/>
          <p:nvPr/>
        </p:nvSpPr>
        <p:spPr>
          <a:xfrm>
            <a:off x="1213200" y="2267756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grpSp>
        <p:nvGrpSpPr>
          <p:cNvPr id="780" name="Group 15"/>
          <p:cNvGrpSpPr/>
          <p:nvPr/>
        </p:nvGrpSpPr>
        <p:grpSpPr>
          <a:xfrm>
            <a:off x="185040" y="194400"/>
            <a:ext cx="782880" cy="1028880"/>
            <a:chOff x="277560" y="291600"/>
            <a:chExt cx="1174320" cy="1543320"/>
          </a:xfrm>
        </p:grpSpPr>
        <p:sp>
          <p:nvSpPr>
            <p:cNvPr id="781" name="Freeform 16"/>
            <p:cNvSpPr/>
            <p:nvPr/>
          </p:nvSpPr>
          <p:spPr>
            <a:xfrm>
              <a:off x="277560" y="401760"/>
              <a:ext cx="1174320" cy="1433160"/>
            </a:xfrm>
            <a:custGeom>
              <a:avLst/>
              <a:gdLst/>
              <a:ahLst/>
              <a:cxnLst/>
              <a:rect l="l" t="t" r="r" b="b"/>
              <a:pathLst>
                <a:path w="406400" h="495897">
                  <a:moveTo>
                    <a:pt x="203200" y="0"/>
                  </a:moveTo>
                  <a:lnTo>
                    <a:pt x="406400" y="0"/>
                  </a:lnTo>
                  <a:lnTo>
                    <a:pt x="203200" y="495897"/>
                  </a:lnTo>
                  <a:lnTo>
                    <a:pt x="0" y="49589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4AA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s-ES" sz="1200"/>
            </a:p>
          </p:txBody>
        </p:sp>
        <p:sp>
          <p:nvSpPr>
            <p:cNvPr id="782" name="TextBox 17"/>
            <p:cNvSpPr/>
            <p:nvPr/>
          </p:nvSpPr>
          <p:spPr>
            <a:xfrm>
              <a:off x="570960" y="291600"/>
              <a:ext cx="587160" cy="1543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es-ES" sz="1200"/>
            </a:p>
          </p:txBody>
        </p:sp>
      </p:grpSp>
      <p:sp>
        <p:nvSpPr>
          <p:cNvPr id="783" name="Freeform 18"/>
          <p:cNvSpPr/>
          <p:nvPr/>
        </p:nvSpPr>
        <p:spPr>
          <a:xfrm>
            <a:off x="6042240" y="1618320"/>
            <a:ext cx="3607680" cy="4896480"/>
          </a:xfrm>
          <a:custGeom>
            <a:avLst/>
            <a:gdLst/>
            <a:ahLst/>
            <a:cxnLst/>
            <a:rect l="l" t="t" r="r" b="b"/>
            <a:pathLst>
              <a:path w="5412052" h="7344973">
                <a:moveTo>
                  <a:pt x="0" y="0"/>
                </a:moveTo>
                <a:lnTo>
                  <a:pt x="5412052" y="0"/>
                </a:lnTo>
                <a:lnTo>
                  <a:pt x="5412052" y="7344973"/>
                </a:lnTo>
                <a:lnTo>
                  <a:pt x="0" y="7344973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784" name="TextBox 19"/>
          <p:cNvSpPr/>
          <p:nvPr/>
        </p:nvSpPr>
        <p:spPr>
          <a:xfrm>
            <a:off x="1213200" y="1477197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EJEMPLO COMBINADO</a:t>
            </a:r>
            <a:endParaRPr lang="en-US" sz="3334" spc="-1" dirty="0">
              <a:latin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48C33-9D99-CA6B-0755-FE7F912C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02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DD6A27-6A6C-C4B1-E2E3-71DC16CEC0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52662" y="3638232"/>
            <a:ext cx="6775927" cy="785495"/>
          </a:xfrm>
        </p:spPr>
        <p:txBody>
          <a:bodyPr/>
          <a:lstStyle/>
          <a:p>
            <a:r>
              <a:rPr lang="en-US" dirty="0" err="1"/>
              <a:t>Uso</a:t>
            </a:r>
            <a:r>
              <a:rPr lang="en-US" dirty="0"/>
              <a:t> de la </a:t>
            </a:r>
            <a:r>
              <a:rPr lang="en-US" dirty="0" err="1"/>
              <a:t>consola</a:t>
            </a:r>
            <a:r>
              <a:rPr lang="en-US" dirty="0"/>
              <a:t> del Developer </a:t>
            </a:r>
            <a:r>
              <a:rPr lang="en-US" dirty="0" err="1"/>
              <a:t>en</a:t>
            </a:r>
            <a:r>
              <a:rPr lang="en-US" dirty="0"/>
              <a:t> Chrome</a:t>
            </a:r>
          </a:p>
        </p:txBody>
      </p:sp>
    </p:spTree>
    <p:extLst>
      <p:ext uri="{BB962C8B-B14F-4D97-AF65-F5344CB8AC3E}">
        <p14:creationId xmlns:p14="http://schemas.microsoft.com/office/powerpoint/2010/main" val="32826356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utoShape 2"/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70" name="TextBox 19"/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Consola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en</a:t>
            </a:r>
            <a:r>
              <a:rPr lang="en-US" sz="2500" b="1" spc="-201" dirty="0">
                <a:solidFill>
                  <a:schemeClr val="accent1"/>
                </a:solidFill>
              </a:rPr>
              <a:t> Chrome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171" name="TextBox 20"/>
          <p:cNvSpPr/>
          <p:nvPr/>
        </p:nvSpPr>
        <p:spPr>
          <a:xfrm>
            <a:off x="884355" y="2084746"/>
            <a:ext cx="11014567" cy="12615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  <a:ea typeface="Poppins"/>
              </a:rPr>
              <a:t>La consola del desarrollador es una herramienta poderosa en Chrome que permite inspeccionar y depurar código directamente en el navegador.</a:t>
            </a:r>
          </a:p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  <a:ea typeface="Poppins"/>
              </a:rPr>
              <a:t>Acceso a elementos HTML, CSS y JavaScript en tiempo real.</a:t>
            </a:r>
          </a:p>
        </p:txBody>
      </p:sp>
      <p:pic>
        <p:nvPicPr>
          <p:cNvPr id="2" name="Imagen 1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33C134DB-1FE8-4083-7E77-219431C63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410" y="3346310"/>
            <a:ext cx="5279180" cy="345767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utoShape 2"/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70" name="TextBox 19"/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Consola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en</a:t>
            </a:r>
            <a:r>
              <a:rPr lang="en-US" sz="2500" b="1" spc="-201" dirty="0">
                <a:solidFill>
                  <a:schemeClr val="accent1"/>
                </a:solidFill>
              </a:rPr>
              <a:t> Chrome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171" name="TextBox 20"/>
          <p:cNvSpPr/>
          <p:nvPr/>
        </p:nvSpPr>
        <p:spPr>
          <a:xfrm>
            <a:off x="884355" y="2084746"/>
            <a:ext cx="11014567" cy="170014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Abrir la consola en Chrome</a:t>
            </a:r>
          </a:p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  <a:ea typeface="Poppins"/>
              </a:rPr>
              <a:t>Para abrir la consola de herramientas para desarrolladores en Chrome, puedes hacer clic derecho en la página y seleccionar "Inspeccionar". También puedes usar el atajo de teclado: en Mac, presiona Comando + Opción + C; en Windows o Linux, presiona Control + Shift + J.</a:t>
            </a:r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AA936E4D-05F0-7EEB-C28D-D85600E9B8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686" t="8133" r="7578" b="13031"/>
          <a:stretch/>
        </p:blipFill>
        <p:spPr>
          <a:xfrm>
            <a:off x="4431526" y="3900890"/>
            <a:ext cx="3920224" cy="27231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024034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utoShape 2"/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70" name="TextBox 19"/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Consola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en</a:t>
            </a:r>
            <a:r>
              <a:rPr lang="en-US" sz="2500" b="1" spc="-201" dirty="0">
                <a:solidFill>
                  <a:schemeClr val="accent1"/>
                </a:solidFill>
              </a:rPr>
              <a:t> Chrome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171" name="TextBox 20"/>
          <p:cNvSpPr/>
          <p:nvPr/>
        </p:nvSpPr>
        <p:spPr>
          <a:xfrm>
            <a:off x="884355" y="1920624"/>
            <a:ext cx="11014567" cy="520879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Funciones claves de la consola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Ejecución de JavaScript: 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Ejecutar y probar código en tiempo real.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Depuración: 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Identificar y resolver errores en el JavaScript.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Inspección del DOM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: Modificar y analizar elementos HTML.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Monitoreo de red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: Analizar solicitudes y tiempos de carga.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Registro de información: 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Usar console.log(), etc., para registrar datos.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Medición de rendimiento: 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Evaluar el rendimiento de scripts y carga de páginas.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Almacenamiento: 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Acceder y modificar </a:t>
            </a:r>
            <a:r>
              <a:rPr lang="es-ES" sz="1900" spc="-71" dirty="0" err="1">
                <a:solidFill>
                  <a:srgbClr val="000000"/>
                </a:solidFill>
                <a:ea typeface="Poppins"/>
              </a:rPr>
              <a:t>localStorage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, </a:t>
            </a:r>
            <a:r>
              <a:rPr lang="es-ES" sz="1900" spc="-71" dirty="0" err="1">
                <a:solidFill>
                  <a:srgbClr val="000000"/>
                </a:solidFill>
                <a:ea typeface="Poppins"/>
              </a:rPr>
              <a:t>sessionStorage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 y cookies.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Depuración de CSS: 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Inspeccionar y cambiar estilos CSS.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Simulación de dispositivos: 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Probar vistas en diferentes dispositivos y resoluciones.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  <a:ea typeface="Poppins"/>
              </a:rPr>
              <a:t>Acceso a </a:t>
            </a:r>
            <a:r>
              <a:rPr lang="es-ES" sz="1900" spc="-71" dirty="0" err="1">
                <a:solidFill>
                  <a:schemeClr val="accent1"/>
                </a:solidFill>
                <a:ea typeface="Poppins"/>
              </a:rPr>
              <a:t>APIs</a:t>
            </a:r>
            <a:r>
              <a:rPr lang="es-ES" sz="1900" spc="-71" dirty="0">
                <a:solidFill>
                  <a:schemeClr val="accent1"/>
                </a:solidFill>
                <a:ea typeface="Poppins"/>
              </a:rPr>
              <a:t> de Chrome: 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Interactuar con </a:t>
            </a:r>
            <a:r>
              <a:rPr lang="es-ES" sz="1900" spc="-71" dirty="0" err="1">
                <a:solidFill>
                  <a:srgbClr val="000000"/>
                </a:solidFill>
                <a:ea typeface="Poppins"/>
              </a:rPr>
              <a:t>APIs</a:t>
            </a:r>
            <a:r>
              <a:rPr lang="es-ES" sz="1900" spc="-71" dirty="0">
                <a:solidFill>
                  <a:srgbClr val="000000"/>
                </a:solidFill>
                <a:ea typeface="Poppins"/>
              </a:rPr>
              <a:t> específicas del navegador.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s-ES" sz="1900" spc="-71" dirty="0">
              <a:solidFill>
                <a:srgbClr val="000000"/>
              </a:solidFill>
              <a:ea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074547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2" y="2118054"/>
            <a:ext cx="10592930" cy="170014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¿Por qué HTML?</a:t>
            </a:r>
          </a:p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HTML es un lenguaje de etiquetas. Estas etiquetas (tag) HTML comunican al navegador cual es la información a mostrar por pantalla, además del formato de dicha información.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2" name="CuadroTexto 4">
            <a:extLst>
              <a:ext uri="{FF2B5EF4-FFF2-40B4-BE49-F238E27FC236}">
                <a16:creationId xmlns:a16="http://schemas.microsoft.com/office/drawing/2014/main" id="{A37AFD18-22D4-2944-87AC-F2CA7893A033}"/>
              </a:ext>
            </a:extLst>
          </p:cNvPr>
          <p:cNvSpPr txBox="1"/>
          <p:nvPr/>
        </p:nvSpPr>
        <p:spPr>
          <a:xfrm>
            <a:off x="3596134" y="3818199"/>
            <a:ext cx="4530810" cy="14296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Wingdings"/>
              <a:buChar char="Ø"/>
            </a:pPr>
            <a:r>
              <a:rPr lang="es-ES" sz="2000" dirty="0">
                <a:solidFill>
                  <a:schemeClr val="accent1"/>
                </a:solidFill>
                <a:ea typeface="Calibri"/>
                <a:cs typeface="Calibri"/>
              </a:rPr>
              <a:t>Etiquetas :</a:t>
            </a:r>
            <a:r>
              <a:rPr lang="es-ES" sz="2000" dirty="0">
                <a:ea typeface="Calibri"/>
                <a:cs typeface="Calibri"/>
              </a:rPr>
              <a:t> Definen que función cumple cada elemento dentro de la página. </a:t>
            </a:r>
            <a:endParaRPr lang="es-ES" sz="2000" dirty="0" err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51887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AutoShape 2"/>
          <p:cNvSpPr/>
          <p:nvPr/>
        </p:nvSpPr>
        <p:spPr>
          <a:xfrm>
            <a:off x="1219455" y="1664640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875" name="Freeform 18"/>
          <p:cNvSpPr/>
          <p:nvPr/>
        </p:nvSpPr>
        <p:spPr>
          <a:xfrm>
            <a:off x="3367440" y="2144880"/>
            <a:ext cx="7328640" cy="4027440"/>
          </a:xfrm>
          <a:custGeom>
            <a:avLst/>
            <a:gdLst/>
            <a:ahLst/>
            <a:cxnLst/>
            <a:rect l="l" t="t" r="r" b="b"/>
            <a:pathLst>
              <a:path w="10993321" h="6041655">
                <a:moveTo>
                  <a:pt x="0" y="0"/>
                </a:moveTo>
                <a:lnTo>
                  <a:pt x="10993320" y="0"/>
                </a:lnTo>
                <a:lnTo>
                  <a:pt x="10993320" y="6041654"/>
                </a:lnTo>
                <a:lnTo>
                  <a:pt x="0" y="604165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876" name="TextBox 19"/>
          <p:cNvSpPr/>
          <p:nvPr/>
        </p:nvSpPr>
        <p:spPr>
          <a:xfrm>
            <a:off x="1055520" y="837355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USO DE LA CONSOLA DE DEVELOPER EN CHROME</a:t>
            </a:r>
            <a:endParaRPr lang="en-US" sz="3334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8659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AutoShape 2"/>
          <p:cNvSpPr/>
          <p:nvPr/>
        </p:nvSpPr>
        <p:spPr>
          <a:xfrm>
            <a:off x="1200000" y="1634685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893" name="Freeform 18"/>
          <p:cNvSpPr/>
          <p:nvPr/>
        </p:nvSpPr>
        <p:spPr>
          <a:xfrm>
            <a:off x="2449440" y="2092442"/>
            <a:ext cx="7396080" cy="3898800"/>
          </a:xfrm>
          <a:custGeom>
            <a:avLst/>
            <a:gdLst/>
            <a:ahLst/>
            <a:cxnLst/>
            <a:rect l="l" t="t" r="r" b="b"/>
            <a:pathLst>
              <a:path w="11094336" h="5848645">
                <a:moveTo>
                  <a:pt x="0" y="0"/>
                </a:moveTo>
                <a:lnTo>
                  <a:pt x="11094336" y="0"/>
                </a:lnTo>
                <a:lnTo>
                  <a:pt x="11094336" y="5848644"/>
                </a:lnTo>
                <a:lnTo>
                  <a:pt x="0" y="584864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894" name="TextBox 19"/>
          <p:cNvSpPr/>
          <p:nvPr/>
        </p:nvSpPr>
        <p:spPr>
          <a:xfrm>
            <a:off x="1163520" y="826281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USO DE LA CONSOLA DE DEVELOPER EN CHROME</a:t>
            </a:r>
            <a:endParaRPr lang="en-US" sz="3334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61029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48C33-9D99-CA6B-0755-FE7F912C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03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DD6A27-6A6C-C4B1-E2E3-71DC16CEC0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52662" y="3638232"/>
            <a:ext cx="6775927" cy="785495"/>
          </a:xfrm>
        </p:spPr>
        <p:txBody>
          <a:bodyPr/>
          <a:lstStyle/>
          <a:p>
            <a:r>
              <a:rPr lang="en-US" dirty="0" err="1"/>
              <a:t>Principios</a:t>
            </a:r>
            <a:r>
              <a:rPr lang="en-US" dirty="0"/>
              <a:t> de </a:t>
            </a:r>
            <a:r>
              <a:rPr lang="en-US" dirty="0" err="1"/>
              <a:t>diseño</a:t>
            </a:r>
            <a:r>
              <a:rPr lang="en-US" dirty="0"/>
              <a:t> </a:t>
            </a:r>
            <a:r>
              <a:rPr lang="en-US" dirty="0" err="1"/>
              <a:t>responsivo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972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20"/>
          <p:cNvSpPr/>
          <p:nvPr/>
        </p:nvSpPr>
        <p:spPr>
          <a:xfrm>
            <a:off x="884356" y="1922871"/>
            <a:ext cx="10536119" cy="170014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  <a:buFont typeface="Calibri"/>
              <a:buChar char=" "/>
            </a:pPr>
            <a:r>
              <a:rPr lang="es-ES" sz="1900" spc="-71" dirty="0">
                <a:solidFill>
                  <a:srgbClr val="000000"/>
                </a:solidFill>
              </a:rPr>
              <a:t>El diseño responsivo asegura que tu sitio web se vea y funcione bien en cualquier dispositivo, desde móviles hasta monitores de escritorio.</a:t>
            </a:r>
          </a:p>
          <a:p>
            <a:pPr algn="just">
              <a:lnSpc>
                <a:spcPct val="150000"/>
              </a:lnSpc>
              <a:buFont typeface="Calibri"/>
              <a:buChar char=" "/>
            </a:pPr>
            <a:r>
              <a:rPr lang="es-ES" sz="1900" spc="-71" dirty="0">
                <a:solidFill>
                  <a:srgbClr val="000000"/>
                </a:solidFill>
              </a:rPr>
              <a:t>Adapta el contenido y el diseño para mejorar la experiencia del usuario.</a:t>
            </a:r>
          </a:p>
          <a:p>
            <a:pPr marL="402980" lvl="1" indent="-201610" algn="just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endParaRPr lang="en-US" sz="1900" spc="-1" dirty="0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E6AC14B-D838-8DEA-F483-8B4F0B2330FA}"/>
              </a:ext>
            </a:extLst>
          </p:cNvPr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ECDF4705-8BE5-AACA-15B5-A4412350E08E}"/>
              </a:ext>
            </a:extLst>
          </p:cNvPr>
          <p:cNvSpPr/>
          <p:nvPr/>
        </p:nvSpPr>
        <p:spPr>
          <a:xfrm>
            <a:off x="884356" y="1086959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Diseño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responsivo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2" name="Imagen 1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FFC0F8C8-5A2D-D47D-5568-3E6852306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974" y="3429000"/>
            <a:ext cx="5000052" cy="30000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20"/>
          <p:cNvSpPr/>
          <p:nvPr/>
        </p:nvSpPr>
        <p:spPr>
          <a:xfrm>
            <a:off x="884356" y="1922871"/>
            <a:ext cx="10536119" cy="301589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  <a:buFont typeface="Calibri"/>
              <a:buChar char=" "/>
            </a:pPr>
            <a:r>
              <a:rPr lang="es-ES" sz="1900" spc="-71" dirty="0">
                <a:solidFill>
                  <a:schemeClr val="accent1"/>
                </a:solidFill>
              </a:rPr>
              <a:t>Principios del diseño responsivo:</a:t>
            </a:r>
            <a:endParaRPr lang="en-US" sz="1900" spc="-1" dirty="0">
              <a:solidFill>
                <a:schemeClr val="accent1"/>
              </a:solidFill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</a:rPr>
              <a:t>Flexibilidad: </a:t>
            </a:r>
            <a:r>
              <a:rPr lang="es-ES" sz="1900" spc="-71" dirty="0">
                <a:solidFill>
                  <a:srgbClr val="000000"/>
                </a:solidFill>
              </a:rPr>
              <a:t>El sitio web debe ser flexible y adaptarse a diferentes tamaños de pantalla.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71" dirty="0" err="1">
                <a:solidFill>
                  <a:schemeClr val="accent1"/>
                </a:solidFill>
              </a:rPr>
              <a:t>Grid</a:t>
            </a:r>
            <a:r>
              <a:rPr lang="es-ES" sz="1900" spc="-71" dirty="0">
                <a:solidFill>
                  <a:schemeClr val="accent1"/>
                </a:solidFill>
              </a:rPr>
              <a:t>: </a:t>
            </a:r>
            <a:r>
              <a:rPr lang="es-ES" sz="1900" spc="-71" dirty="0">
                <a:solidFill>
                  <a:srgbClr val="000000"/>
                </a:solidFill>
              </a:rPr>
              <a:t>El sitio web debe utilizar un </a:t>
            </a:r>
            <a:r>
              <a:rPr lang="es-ES" sz="1900" spc="-71" dirty="0" err="1">
                <a:solidFill>
                  <a:srgbClr val="000000"/>
                </a:solidFill>
              </a:rPr>
              <a:t>grid</a:t>
            </a:r>
            <a:r>
              <a:rPr lang="es-ES" sz="1900" spc="-71" dirty="0">
                <a:solidFill>
                  <a:srgbClr val="000000"/>
                </a:solidFill>
              </a:rPr>
              <a:t> para organizar el contenido.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</a:rPr>
              <a:t>Imágenes: </a:t>
            </a:r>
            <a:r>
              <a:rPr lang="es-ES" sz="1900" spc="-71" dirty="0">
                <a:solidFill>
                  <a:srgbClr val="000000"/>
                </a:solidFill>
              </a:rPr>
              <a:t>Las imágenes deben ser escalables y adaptarse a diferentes tamaños de pantalla.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</a:rPr>
              <a:t>Media </a:t>
            </a:r>
            <a:r>
              <a:rPr lang="es-ES" sz="1900" spc="-71" dirty="0" err="1">
                <a:solidFill>
                  <a:schemeClr val="accent1"/>
                </a:solidFill>
              </a:rPr>
              <a:t>queries</a:t>
            </a:r>
            <a:r>
              <a:rPr lang="es-ES" sz="1900" spc="-71" dirty="0">
                <a:solidFill>
                  <a:schemeClr val="accent1"/>
                </a:solidFill>
              </a:rPr>
              <a:t>: </a:t>
            </a:r>
            <a:r>
              <a:rPr lang="es-ES" sz="1900" spc="-71" dirty="0">
                <a:solidFill>
                  <a:srgbClr val="000000"/>
                </a:solidFill>
              </a:rPr>
              <a:t>Las media </a:t>
            </a:r>
            <a:r>
              <a:rPr lang="es-ES" sz="1900" spc="-71" dirty="0" err="1">
                <a:solidFill>
                  <a:srgbClr val="000000"/>
                </a:solidFill>
              </a:rPr>
              <a:t>queries</a:t>
            </a:r>
            <a:r>
              <a:rPr lang="es-ES" sz="1900" spc="-71" dirty="0">
                <a:solidFill>
                  <a:srgbClr val="000000"/>
                </a:solidFill>
              </a:rPr>
              <a:t> nos permiten aplicar estilos diferentes según el tamaño de pantalla.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900" spc="-71" dirty="0">
                <a:solidFill>
                  <a:schemeClr val="accent1"/>
                </a:solidFill>
              </a:rPr>
              <a:t>Mobile-</a:t>
            </a:r>
            <a:r>
              <a:rPr lang="es-ES" sz="1900" spc="-71" dirty="0" err="1">
                <a:solidFill>
                  <a:schemeClr val="accent1"/>
                </a:solidFill>
              </a:rPr>
              <a:t>first</a:t>
            </a:r>
            <a:r>
              <a:rPr lang="es-ES" sz="1900" spc="-71" dirty="0">
                <a:solidFill>
                  <a:schemeClr val="accent1"/>
                </a:solidFill>
              </a:rPr>
              <a:t>: </a:t>
            </a:r>
            <a:r>
              <a:rPr lang="es-ES" sz="1900" spc="-71" dirty="0">
                <a:solidFill>
                  <a:srgbClr val="000000"/>
                </a:solidFill>
              </a:rPr>
              <a:t>El sitio web debe ser diseñado para móviles primero y luego adaptarse a otros dispositivos.</a:t>
            </a:r>
          </a:p>
          <a:p>
            <a:pPr algn="just">
              <a:lnSpc>
                <a:spcPct val="150000"/>
              </a:lnSpc>
            </a:pPr>
            <a:endParaRPr lang="es-ES" sz="1900" spc="-71" dirty="0">
              <a:solidFill>
                <a:schemeClr val="accent1"/>
              </a:solidFill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E6AC14B-D838-8DEA-F483-8B4F0B2330FA}"/>
              </a:ext>
            </a:extLst>
          </p:cNvPr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ECDF4705-8BE5-AACA-15B5-A4412350E08E}"/>
              </a:ext>
            </a:extLst>
          </p:cNvPr>
          <p:cNvSpPr/>
          <p:nvPr/>
        </p:nvSpPr>
        <p:spPr>
          <a:xfrm>
            <a:off x="884356" y="1086959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Diseño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responsivo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41267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20"/>
          <p:cNvSpPr/>
          <p:nvPr/>
        </p:nvSpPr>
        <p:spPr>
          <a:xfrm>
            <a:off x="884356" y="1922871"/>
            <a:ext cx="10536119" cy="213872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  <a:buFont typeface="Calibri"/>
              <a:buChar char=" "/>
            </a:pPr>
            <a:r>
              <a:rPr lang="es-ES" sz="1900" spc="-71" dirty="0">
                <a:solidFill>
                  <a:schemeClr val="accent1"/>
                </a:solidFill>
              </a:rPr>
              <a:t>Principios del diseño responsivo: Flexibilidad</a:t>
            </a:r>
            <a:endParaRPr lang="en-US" sz="1900" spc="-1" dirty="0">
              <a:solidFill>
                <a:schemeClr val="accent1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La flexibilidad es fundamental en el diseño responsivo. El sitio web debe ser capaz de adaptarse a diferentes tamaños de pantalla sin perder su estructura y diseño.</a:t>
            </a:r>
          </a:p>
          <a:p>
            <a:pPr algn="just">
              <a:lnSpc>
                <a:spcPct val="150000"/>
              </a:lnSpc>
            </a:pPr>
            <a:endParaRPr lang="es-ES" sz="1900" spc="-71" dirty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endParaRPr lang="es-ES" sz="1900" spc="-71" dirty="0">
              <a:solidFill>
                <a:schemeClr val="accent1"/>
              </a:solidFill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E6AC14B-D838-8DEA-F483-8B4F0B2330FA}"/>
              </a:ext>
            </a:extLst>
          </p:cNvPr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ECDF4705-8BE5-AACA-15B5-A4412350E08E}"/>
              </a:ext>
            </a:extLst>
          </p:cNvPr>
          <p:cNvSpPr/>
          <p:nvPr/>
        </p:nvSpPr>
        <p:spPr>
          <a:xfrm>
            <a:off x="884356" y="1086959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Diseño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responsivo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990695D-A3A1-46C1-25CE-DD28689BAE66}"/>
              </a:ext>
            </a:extLst>
          </p:cNvPr>
          <p:cNvSpPr txBox="1"/>
          <p:nvPr/>
        </p:nvSpPr>
        <p:spPr>
          <a:xfrm>
            <a:off x="1704203" y="3657619"/>
            <a:ext cx="8783594" cy="13538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porcentajes en lugar de píxeles para definir el ancho y alto de los elementos.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unidades relativas (como em o rem) para definir el tamaño de la fuente.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</a:t>
            </a:r>
            <a:r>
              <a:rPr lang="es-ES" sz="1900" spc="-71" dirty="0" err="1">
                <a:solidFill>
                  <a:srgbClr val="000000"/>
                </a:solidFill>
              </a:rPr>
              <a:t>flexbox</a:t>
            </a:r>
            <a:r>
              <a:rPr lang="es-ES" sz="1900" spc="-71" dirty="0">
                <a:solidFill>
                  <a:srgbClr val="000000"/>
                </a:solidFill>
              </a:rPr>
              <a:t> o </a:t>
            </a:r>
            <a:r>
              <a:rPr lang="es-ES" sz="1900" spc="-71" dirty="0" err="1">
                <a:solidFill>
                  <a:srgbClr val="000000"/>
                </a:solidFill>
              </a:rPr>
              <a:t>grid</a:t>
            </a:r>
            <a:r>
              <a:rPr lang="es-ES" sz="1900" spc="-71" dirty="0">
                <a:solidFill>
                  <a:srgbClr val="000000"/>
                </a:solidFill>
              </a:rPr>
              <a:t> para crear diseños flexibles.</a:t>
            </a:r>
          </a:p>
        </p:txBody>
      </p:sp>
    </p:spTree>
    <p:extLst>
      <p:ext uri="{BB962C8B-B14F-4D97-AF65-F5344CB8AC3E}">
        <p14:creationId xmlns:p14="http://schemas.microsoft.com/office/powerpoint/2010/main" val="29370873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20"/>
          <p:cNvSpPr/>
          <p:nvPr/>
        </p:nvSpPr>
        <p:spPr>
          <a:xfrm>
            <a:off x="884356" y="1922871"/>
            <a:ext cx="10536119" cy="213872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  <a:buFont typeface="Calibri"/>
              <a:buChar char=" "/>
            </a:pPr>
            <a:r>
              <a:rPr lang="es-ES" sz="1900" spc="-71" dirty="0">
                <a:solidFill>
                  <a:schemeClr val="accent1"/>
                </a:solidFill>
              </a:rPr>
              <a:t>Principios del diseño responsivo: </a:t>
            </a:r>
            <a:r>
              <a:rPr lang="es-ES" sz="1900" spc="-71" dirty="0" err="1">
                <a:solidFill>
                  <a:schemeClr val="accent1"/>
                </a:solidFill>
              </a:rPr>
              <a:t>Grid</a:t>
            </a:r>
            <a:endParaRPr lang="en-US" sz="1900" spc="-1" dirty="0">
              <a:solidFill>
                <a:schemeClr val="accent1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Un </a:t>
            </a:r>
            <a:r>
              <a:rPr lang="es-ES" sz="1900" spc="-71" dirty="0" err="1">
                <a:solidFill>
                  <a:srgbClr val="000000"/>
                </a:solidFill>
              </a:rPr>
              <a:t>grid</a:t>
            </a:r>
            <a:r>
              <a:rPr lang="es-ES" sz="1900" spc="-71" dirty="0">
                <a:solidFill>
                  <a:srgbClr val="000000"/>
                </a:solidFill>
              </a:rPr>
              <a:t> es una estructura de diseño que nos permite organizar el contenido de manera efectiva y consistente.</a:t>
            </a:r>
          </a:p>
          <a:p>
            <a:pPr algn="just">
              <a:lnSpc>
                <a:spcPct val="150000"/>
              </a:lnSpc>
            </a:pPr>
            <a:endParaRPr lang="es-ES" sz="1900" spc="-71" dirty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endParaRPr lang="es-ES" sz="1900" spc="-71" dirty="0">
              <a:solidFill>
                <a:schemeClr val="accent1"/>
              </a:solidFill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E6AC14B-D838-8DEA-F483-8B4F0B2330FA}"/>
              </a:ext>
            </a:extLst>
          </p:cNvPr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ECDF4705-8BE5-AACA-15B5-A4412350E08E}"/>
              </a:ext>
            </a:extLst>
          </p:cNvPr>
          <p:cNvSpPr/>
          <p:nvPr/>
        </p:nvSpPr>
        <p:spPr>
          <a:xfrm>
            <a:off x="884356" y="1086959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Diseño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responsivo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990695D-A3A1-46C1-25CE-DD28689BAE66}"/>
              </a:ext>
            </a:extLst>
          </p:cNvPr>
          <p:cNvSpPr txBox="1"/>
          <p:nvPr/>
        </p:nvSpPr>
        <p:spPr>
          <a:xfrm>
            <a:off x="884356" y="3552111"/>
            <a:ext cx="5668844" cy="179247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un </a:t>
            </a:r>
            <a:r>
              <a:rPr lang="es-ES" sz="1900" spc="-71" dirty="0" err="1">
                <a:solidFill>
                  <a:srgbClr val="000000"/>
                </a:solidFill>
              </a:rPr>
              <a:t>grid</a:t>
            </a:r>
            <a:r>
              <a:rPr lang="es-ES" sz="1900" spc="-71" dirty="0">
                <a:solidFill>
                  <a:srgbClr val="000000"/>
                </a:solidFill>
              </a:rPr>
              <a:t> para organizar el contenido.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Definir el ancho y alto de las columnas y filas.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</a:t>
            </a:r>
            <a:r>
              <a:rPr lang="es-ES" sz="1900" spc="-71" dirty="0" err="1">
                <a:solidFill>
                  <a:srgbClr val="000000"/>
                </a:solidFill>
              </a:rPr>
              <a:t>margin</a:t>
            </a:r>
            <a:r>
              <a:rPr lang="es-ES" sz="1900" spc="-71" dirty="0">
                <a:solidFill>
                  <a:srgbClr val="000000"/>
                </a:solidFill>
              </a:rPr>
              <a:t> y </a:t>
            </a:r>
            <a:r>
              <a:rPr lang="es-ES" sz="1900" spc="-71" dirty="0" err="1">
                <a:solidFill>
                  <a:srgbClr val="000000"/>
                </a:solidFill>
              </a:rPr>
              <a:t>padding</a:t>
            </a:r>
            <a:r>
              <a:rPr lang="es-ES" sz="1900" spc="-71" dirty="0">
                <a:solidFill>
                  <a:srgbClr val="000000"/>
                </a:solidFill>
              </a:rPr>
              <a:t> para crear espacios entre los elementos.</a:t>
            </a:r>
          </a:p>
        </p:txBody>
      </p:sp>
      <p:pic>
        <p:nvPicPr>
          <p:cNvPr id="4" name="Imagen 3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CBD0CA11-26B7-642D-880E-98F645CA5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8325" y="2992234"/>
            <a:ext cx="3722150" cy="27610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871433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20"/>
          <p:cNvSpPr/>
          <p:nvPr/>
        </p:nvSpPr>
        <p:spPr>
          <a:xfrm>
            <a:off x="884356" y="1922871"/>
            <a:ext cx="10536119" cy="170014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  <a:buFont typeface="Calibri"/>
              <a:buChar char=" "/>
            </a:pPr>
            <a:r>
              <a:rPr lang="es-ES" sz="1900" spc="-71" dirty="0">
                <a:solidFill>
                  <a:schemeClr val="accent1"/>
                </a:solidFill>
              </a:rPr>
              <a:t>Principios del diseño responsivo: Imágenes</a:t>
            </a:r>
            <a:endParaRPr lang="en-US" sz="1900" spc="-1" dirty="0">
              <a:solidFill>
                <a:schemeClr val="accent1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Las imágenes deben ser escalables y adaptarse a diferentes tamaños de pantalla.</a:t>
            </a:r>
          </a:p>
          <a:p>
            <a:pPr algn="just">
              <a:lnSpc>
                <a:spcPct val="150000"/>
              </a:lnSpc>
            </a:pPr>
            <a:endParaRPr lang="es-ES" sz="1900" spc="-71" dirty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endParaRPr lang="es-ES" sz="1900" spc="-71" dirty="0">
              <a:solidFill>
                <a:schemeClr val="accent1"/>
              </a:solidFill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E6AC14B-D838-8DEA-F483-8B4F0B2330FA}"/>
              </a:ext>
            </a:extLst>
          </p:cNvPr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ECDF4705-8BE5-AACA-15B5-A4412350E08E}"/>
              </a:ext>
            </a:extLst>
          </p:cNvPr>
          <p:cNvSpPr/>
          <p:nvPr/>
        </p:nvSpPr>
        <p:spPr>
          <a:xfrm>
            <a:off x="884356" y="1086959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Diseño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responsivo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990695D-A3A1-46C1-25CE-DD28689BAE66}"/>
              </a:ext>
            </a:extLst>
          </p:cNvPr>
          <p:cNvSpPr txBox="1"/>
          <p:nvPr/>
        </p:nvSpPr>
        <p:spPr>
          <a:xfrm>
            <a:off x="1397609" y="3623016"/>
            <a:ext cx="9396782" cy="13538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imágenes vectoriales (como SVG) en lugar de imágenes </a:t>
            </a:r>
            <a:r>
              <a:rPr lang="es-ES" sz="1900" spc="-71" dirty="0" err="1">
                <a:solidFill>
                  <a:srgbClr val="000000"/>
                </a:solidFill>
              </a:rPr>
              <a:t>raster</a:t>
            </a:r>
            <a:r>
              <a:rPr lang="es-ES" sz="1900" spc="-71" dirty="0">
                <a:solidFill>
                  <a:srgbClr val="000000"/>
                </a:solidFill>
              </a:rPr>
              <a:t> (como JPEG o PNG).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la propiedad </a:t>
            </a:r>
            <a:r>
              <a:rPr lang="es-ES" sz="1900" spc="-71" dirty="0" err="1">
                <a:solidFill>
                  <a:srgbClr val="000000"/>
                </a:solidFill>
              </a:rPr>
              <a:t>max-width</a:t>
            </a:r>
            <a:r>
              <a:rPr lang="es-ES" sz="1900" spc="-71" dirty="0">
                <a:solidFill>
                  <a:srgbClr val="000000"/>
                </a:solidFill>
              </a:rPr>
              <a:t> para definir el ancho máximo de las imágenes.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la propiedad </a:t>
            </a:r>
            <a:r>
              <a:rPr lang="es-ES" sz="1900" spc="-71" dirty="0" err="1">
                <a:solidFill>
                  <a:srgbClr val="000000"/>
                </a:solidFill>
              </a:rPr>
              <a:t>height</a:t>
            </a:r>
            <a:r>
              <a:rPr lang="es-ES" sz="1900" spc="-71" dirty="0">
                <a:solidFill>
                  <a:srgbClr val="000000"/>
                </a:solidFill>
              </a:rPr>
              <a:t> para definir el alto de las imágenes.</a:t>
            </a:r>
          </a:p>
        </p:txBody>
      </p:sp>
    </p:spTree>
    <p:extLst>
      <p:ext uri="{BB962C8B-B14F-4D97-AF65-F5344CB8AC3E}">
        <p14:creationId xmlns:p14="http://schemas.microsoft.com/office/powerpoint/2010/main" val="423997540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20"/>
          <p:cNvSpPr/>
          <p:nvPr/>
        </p:nvSpPr>
        <p:spPr>
          <a:xfrm>
            <a:off x="884356" y="1922871"/>
            <a:ext cx="10536119" cy="12615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  <a:buFont typeface="Calibri"/>
              <a:buChar char=" "/>
            </a:pPr>
            <a:r>
              <a:rPr lang="es-ES" sz="1900" spc="-71" dirty="0">
                <a:solidFill>
                  <a:schemeClr val="accent1"/>
                </a:solidFill>
              </a:rPr>
              <a:t>Principios del diseño responsivo: Media </a:t>
            </a:r>
            <a:r>
              <a:rPr lang="es-ES" sz="1900" spc="-71" dirty="0" err="1">
                <a:solidFill>
                  <a:schemeClr val="accent1"/>
                </a:solidFill>
              </a:rPr>
              <a:t>queries</a:t>
            </a:r>
            <a:endParaRPr lang="en-US" sz="1900" spc="-1" dirty="0">
              <a:solidFill>
                <a:schemeClr val="accent1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Las media </a:t>
            </a:r>
            <a:r>
              <a:rPr lang="es-ES" sz="1900" spc="-71" dirty="0" err="1">
                <a:solidFill>
                  <a:srgbClr val="000000"/>
                </a:solidFill>
              </a:rPr>
              <a:t>queries</a:t>
            </a:r>
            <a:r>
              <a:rPr lang="es-ES" sz="1900" spc="-71" dirty="0">
                <a:solidFill>
                  <a:srgbClr val="000000"/>
                </a:solidFill>
              </a:rPr>
              <a:t> nos permiten aplicar estilos diferentes según el tamaño de pantalla.</a:t>
            </a:r>
          </a:p>
          <a:p>
            <a:pPr algn="just">
              <a:lnSpc>
                <a:spcPct val="150000"/>
              </a:lnSpc>
            </a:pPr>
            <a:endParaRPr lang="es-ES" sz="1900" spc="-71" dirty="0">
              <a:solidFill>
                <a:schemeClr val="accent1"/>
              </a:solidFill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E6AC14B-D838-8DEA-F483-8B4F0B2330FA}"/>
              </a:ext>
            </a:extLst>
          </p:cNvPr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ECDF4705-8BE5-AACA-15B5-A4412350E08E}"/>
              </a:ext>
            </a:extLst>
          </p:cNvPr>
          <p:cNvSpPr/>
          <p:nvPr/>
        </p:nvSpPr>
        <p:spPr>
          <a:xfrm>
            <a:off x="884356" y="1086959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Diseño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responsivo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990695D-A3A1-46C1-25CE-DD28689BAE66}"/>
              </a:ext>
            </a:extLst>
          </p:cNvPr>
          <p:cNvSpPr txBox="1"/>
          <p:nvPr/>
        </p:nvSpPr>
        <p:spPr>
          <a:xfrm>
            <a:off x="1886496" y="3511233"/>
            <a:ext cx="8531837" cy="13538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la propiedad @media para definir las media </a:t>
            </a:r>
            <a:r>
              <a:rPr lang="es-ES" sz="1900" spc="-71" dirty="0" err="1">
                <a:solidFill>
                  <a:srgbClr val="000000"/>
                </a:solidFill>
              </a:rPr>
              <a:t>queries</a:t>
            </a:r>
            <a:r>
              <a:rPr lang="es-ES" sz="1900" spc="-71" dirty="0">
                <a:solidFill>
                  <a:srgbClr val="000000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Definir las condiciones para aplicar los estilos (como el ancho o alto de la pantalla).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Utilizar las media </a:t>
            </a:r>
            <a:r>
              <a:rPr lang="es-ES" sz="1900" spc="-71" dirty="0" err="1">
                <a:solidFill>
                  <a:srgbClr val="000000"/>
                </a:solidFill>
              </a:rPr>
              <a:t>queries</a:t>
            </a:r>
            <a:r>
              <a:rPr lang="es-ES" sz="1900" spc="-71" dirty="0">
                <a:solidFill>
                  <a:srgbClr val="000000"/>
                </a:solidFill>
              </a:rPr>
              <a:t> para aplicar estilos diferentes según el dispositivo.</a:t>
            </a:r>
          </a:p>
        </p:txBody>
      </p:sp>
    </p:spTree>
    <p:extLst>
      <p:ext uri="{BB962C8B-B14F-4D97-AF65-F5344CB8AC3E}">
        <p14:creationId xmlns:p14="http://schemas.microsoft.com/office/powerpoint/2010/main" val="131928558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20"/>
          <p:cNvSpPr/>
          <p:nvPr/>
        </p:nvSpPr>
        <p:spPr>
          <a:xfrm>
            <a:off x="884356" y="1922871"/>
            <a:ext cx="10536119" cy="12615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  <a:buFont typeface="Calibri"/>
              <a:buChar char=" "/>
            </a:pPr>
            <a:r>
              <a:rPr lang="es-ES" sz="1900" spc="-71" dirty="0">
                <a:solidFill>
                  <a:schemeClr val="accent1"/>
                </a:solidFill>
              </a:rPr>
              <a:t>Principios del diseño responsivo: Mobile-</a:t>
            </a:r>
            <a:r>
              <a:rPr lang="es-ES" sz="1900" spc="-71" dirty="0" err="1">
                <a:solidFill>
                  <a:schemeClr val="accent1"/>
                </a:solidFill>
              </a:rPr>
              <a:t>first</a:t>
            </a:r>
            <a:endParaRPr lang="en-US" sz="1900" spc="-1" dirty="0">
              <a:solidFill>
                <a:schemeClr val="accent1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El sitio web debe ser diseñado para móviles primero y luego adaptarse a otros dispositivos</a:t>
            </a:r>
          </a:p>
          <a:p>
            <a:pPr algn="just">
              <a:lnSpc>
                <a:spcPct val="150000"/>
              </a:lnSpc>
            </a:pPr>
            <a:endParaRPr lang="es-ES" sz="1900" spc="-71" dirty="0">
              <a:solidFill>
                <a:schemeClr val="accent1"/>
              </a:solidFill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E6AC14B-D838-8DEA-F483-8B4F0B2330FA}"/>
              </a:ext>
            </a:extLst>
          </p:cNvPr>
          <p:cNvSpPr/>
          <p:nvPr/>
        </p:nvSpPr>
        <p:spPr>
          <a:xfrm>
            <a:off x="884356" y="1848393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ECDF4705-8BE5-AACA-15B5-A4412350E08E}"/>
              </a:ext>
            </a:extLst>
          </p:cNvPr>
          <p:cNvSpPr/>
          <p:nvPr/>
        </p:nvSpPr>
        <p:spPr>
          <a:xfrm>
            <a:off x="884356" y="1086959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</a:rPr>
              <a:t>Diseño</a:t>
            </a:r>
            <a:r>
              <a:rPr lang="en-US" sz="2500" b="1" spc="-201" dirty="0">
                <a:solidFill>
                  <a:schemeClr val="accent1"/>
                </a:solidFill>
              </a:rPr>
              <a:t> </a:t>
            </a:r>
            <a:r>
              <a:rPr lang="en-US" sz="2500" b="1" spc="-201" dirty="0" err="1">
                <a:solidFill>
                  <a:schemeClr val="accent1"/>
                </a:solidFill>
              </a:rPr>
              <a:t>responsivo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990695D-A3A1-46C1-25CE-DD28689BAE66}"/>
              </a:ext>
            </a:extLst>
          </p:cNvPr>
          <p:cNvSpPr txBox="1"/>
          <p:nvPr/>
        </p:nvSpPr>
        <p:spPr>
          <a:xfrm>
            <a:off x="1830081" y="3495267"/>
            <a:ext cx="8531837" cy="179247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Mejora la experiencia del usuario: Mejora la experiencia del usuario en dispositivos móviles.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Incrementa la conversión: Incrementa la conversión y la retención de usuarios.</a:t>
            </a:r>
          </a:p>
          <a:p>
            <a:pPr>
              <a:lnSpc>
                <a:spcPct val="150000"/>
              </a:lnSpc>
            </a:pPr>
            <a:r>
              <a:rPr lang="es-ES" sz="1900" spc="-71" dirty="0">
                <a:solidFill>
                  <a:srgbClr val="000000"/>
                </a:solidFill>
              </a:rPr>
              <a:t>Mejora el rendimiento: Mejora el rendimiento y la velocidad de carga del sitio web.</a:t>
            </a:r>
          </a:p>
        </p:txBody>
      </p:sp>
    </p:spTree>
    <p:extLst>
      <p:ext uri="{BB962C8B-B14F-4D97-AF65-F5344CB8AC3E}">
        <p14:creationId xmlns:p14="http://schemas.microsoft.com/office/powerpoint/2010/main" val="1130867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AutoShape 2"/>
          <p:cNvSpPr/>
          <p:nvPr/>
        </p:nvSpPr>
        <p:spPr>
          <a:xfrm>
            <a:off x="1308857" y="1830143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134" name="Freeform 18"/>
          <p:cNvSpPr/>
          <p:nvPr/>
        </p:nvSpPr>
        <p:spPr>
          <a:xfrm>
            <a:off x="7706417" y="2675860"/>
            <a:ext cx="3005040" cy="3005040"/>
          </a:xfrm>
          <a:custGeom>
            <a:avLst/>
            <a:gdLst/>
            <a:ahLst/>
            <a:cxnLst/>
            <a:rect l="l" t="t" r="r" b="b"/>
            <a:pathLst>
              <a:path w="4507912" h="4507912">
                <a:moveTo>
                  <a:pt x="0" y="0"/>
                </a:moveTo>
                <a:lnTo>
                  <a:pt x="4507912" y="0"/>
                </a:lnTo>
                <a:lnTo>
                  <a:pt x="4507912" y="4507912"/>
                </a:lnTo>
                <a:lnTo>
                  <a:pt x="0" y="450791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135" name="TextBox 19"/>
          <p:cNvSpPr/>
          <p:nvPr/>
        </p:nvSpPr>
        <p:spPr>
          <a:xfrm>
            <a:off x="1308857" y="930001"/>
            <a:ext cx="764496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6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36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3600" b="1" spc="-1" dirty="0">
              <a:solidFill>
                <a:schemeClr val="accent1"/>
              </a:solidFill>
            </a:endParaRPr>
          </a:p>
        </p:txBody>
      </p:sp>
      <p:sp>
        <p:nvSpPr>
          <p:cNvPr id="136" name="TextBox 20"/>
          <p:cNvSpPr/>
          <p:nvPr/>
        </p:nvSpPr>
        <p:spPr>
          <a:xfrm>
            <a:off x="1308857" y="2511257"/>
            <a:ext cx="5817600" cy="333424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563"/>
              </a:lnSpc>
            </a:pP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Un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documento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HTML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comienza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con la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declaración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>
                <a:solidFill>
                  <a:srgbClr val="004AAD"/>
                </a:solidFill>
                <a:latin typeface="Poppins"/>
                <a:ea typeface="Poppins"/>
              </a:rPr>
              <a:t>&lt;!doctype HTML&gt;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seguido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por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las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etiquetas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>
                <a:solidFill>
                  <a:srgbClr val="004AAD"/>
                </a:solidFill>
                <a:latin typeface="Poppins"/>
                <a:ea typeface="Poppins"/>
              </a:rPr>
              <a:t>&lt;html&gt;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, 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su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interior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estarán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las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secciones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>
                <a:solidFill>
                  <a:srgbClr val="004AAD"/>
                </a:solidFill>
                <a:latin typeface="Poppins"/>
                <a:ea typeface="Poppins"/>
              </a:rPr>
              <a:t>&lt;head&gt;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y </a:t>
            </a:r>
            <a:r>
              <a:rPr lang="en-US" sz="2193" spc="-78" dirty="0">
                <a:solidFill>
                  <a:srgbClr val="004AAD"/>
                </a:solidFill>
                <a:latin typeface="Poppins"/>
                <a:ea typeface="Poppins"/>
              </a:rPr>
              <a:t>&lt;body&gt;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. La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sección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>
                <a:solidFill>
                  <a:srgbClr val="004AAD"/>
                </a:solidFill>
                <a:latin typeface="Poppins"/>
                <a:ea typeface="Poppins"/>
              </a:rPr>
              <a:t>&lt;head&gt;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contiene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metadatos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mientras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que la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sección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>
                <a:solidFill>
                  <a:srgbClr val="004AAD"/>
                </a:solidFill>
                <a:latin typeface="Poppins"/>
                <a:ea typeface="Poppins"/>
              </a:rPr>
              <a:t>&lt;body&gt;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tiene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real que se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muestra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al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usuario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2193" spc="-1" dirty="0">
              <a:latin typeface="Arial"/>
            </a:endParaRPr>
          </a:p>
          <a:p>
            <a:pPr>
              <a:lnSpc>
                <a:spcPts val="2563"/>
              </a:lnSpc>
            </a:pPr>
            <a:endParaRPr lang="en-US" sz="1200" spc="-1" dirty="0">
              <a:latin typeface="Arial"/>
            </a:endParaRPr>
          </a:p>
          <a:p>
            <a:pPr>
              <a:lnSpc>
                <a:spcPts val="2563"/>
              </a:lnSpc>
            </a:pP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Cada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sección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tiene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un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propósito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específico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,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facilitando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la </a:t>
            </a:r>
            <a:r>
              <a:rPr lang="en-US" sz="2193" spc="-78" dirty="0" err="1">
                <a:solidFill>
                  <a:srgbClr val="004AAD"/>
                </a:solidFill>
                <a:latin typeface="Poppins Bold"/>
                <a:ea typeface="Poppins Bold"/>
              </a:rPr>
              <a:t>organización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2193" spc="-78" dirty="0" err="1">
                <a:solidFill>
                  <a:srgbClr val="000000"/>
                </a:solidFill>
                <a:latin typeface="Poppins"/>
                <a:ea typeface="Poppins"/>
              </a:rPr>
              <a:t>contenido</a:t>
            </a:r>
            <a:r>
              <a:rPr lang="en-US" sz="2193" spc="-78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2193" spc="-1" dirty="0">
              <a:latin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AutoShape 2"/>
          <p:cNvSpPr/>
          <p:nvPr/>
        </p:nvSpPr>
        <p:spPr>
          <a:xfrm>
            <a:off x="1200000" y="1547908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819" name="TextBox 18"/>
          <p:cNvSpPr/>
          <p:nvPr/>
        </p:nvSpPr>
        <p:spPr>
          <a:xfrm>
            <a:off x="1155360" y="901556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UNIDADES RELATIVAS Y ABSOLUTAS</a:t>
            </a:r>
            <a:endParaRPr lang="en-US" sz="3334" spc="-1" dirty="0">
              <a:latin typeface="Arial"/>
            </a:endParaRPr>
          </a:p>
        </p:txBody>
      </p:sp>
      <p:sp>
        <p:nvSpPr>
          <p:cNvPr id="820" name="TextBox 19"/>
          <p:cNvSpPr/>
          <p:nvPr/>
        </p:nvSpPr>
        <p:spPr>
          <a:xfrm>
            <a:off x="1200000" y="1754313"/>
            <a:ext cx="5639760" cy="476072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2183"/>
              </a:lnSpc>
            </a:pP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Unidades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 </a:t>
            </a: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absolutas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: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Fijas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y no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cambian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con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del viewport.</a:t>
            </a:r>
            <a:endParaRPr lang="en-US" sz="1867" spc="-1" dirty="0">
              <a:latin typeface="Arial"/>
            </a:endParaRPr>
          </a:p>
          <a:p>
            <a:pPr marL="402980" lvl="1" indent="-201610">
              <a:lnSpc>
                <a:spcPts val="2183"/>
              </a:lnSpc>
              <a:buClr>
                <a:srgbClr val="004AAD"/>
              </a:buClr>
              <a:buFont typeface="Arial"/>
              <a:buChar char="•"/>
            </a:pP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px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 (</a:t>
            </a: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píxeles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):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Unidades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fijas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que no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dependen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del viewport.</a:t>
            </a:r>
            <a:endParaRPr lang="en-US" sz="1867" spc="-1" dirty="0">
              <a:latin typeface="Arial"/>
            </a:endParaRPr>
          </a:p>
          <a:p>
            <a:pPr marL="402980" lvl="1" indent="-201610">
              <a:lnSpc>
                <a:spcPts val="2183"/>
              </a:lnSpc>
              <a:buClr>
                <a:srgbClr val="004AAD"/>
              </a:buClr>
              <a:buFont typeface="Arial"/>
              <a:buChar char="•"/>
            </a:pP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pt (puntos):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Utilizado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impresión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, 1pt = 1/72 de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pulgada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867" spc="-1" dirty="0">
              <a:latin typeface="Arial"/>
            </a:endParaRPr>
          </a:p>
          <a:p>
            <a:pPr>
              <a:lnSpc>
                <a:spcPts val="2183"/>
              </a:lnSpc>
            </a:pP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Unidades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 </a:t>
            </a: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relativas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: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Cambian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en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función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otros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elementos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o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el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viewport.</a:t>
            </a:r>
            <a:endParaRPr lang="en-US" sz="1867" spc="-1" dirty="0">
              <a:latin typeface="Arial"/>
            </a:endParaRPr>
          </a:p>
          <a:p>
            <a:pPr marL="402980" lvl="1" indent="-201610">
              <a:lnSpc>
                <a:spcPts val="2183"/>
              </a:lnSpc>
              <a:buClr>
                <a:srgbClr val="004AAD"/>
              </a:buClr>
              <a:buFont typeface="Arial"/>
              <a:buChar char="•"/>
            </a:pP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em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: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Relativo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al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fuente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padre.</a:t>
            </a:r>
            <a:endParaRPr lang="en-US" sz="1867" spc="-1" dirty="0">
              <a:latin typeface="Arial"/>
            </a:endParaRPr>
          </a:p>
          <a:p>
            <a:pPr marL="402980" lvl="1" indent="-201610">
              <a:lnSpc>
                <a:spcPts val="2183"/>
              </a:lnSpc>
              <a:buClr>
                <a:srgbClr val="004AAD"/>
              </a:buClr>
              <a:buFont typeface="Arial"/>
              <a:buChar char="•"/>
            </a:pP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rem: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Relativo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al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fuente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elemento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raíz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(&lt;html&gt;).</a:t>
            </a:r>
            <a:endParaRPr lang="en-US" sz="1867" spc="-1" dirty="0">
              <a:latin typeface="Arial"/>
            </a:endParaRPr>
          </a:p>
          <a:p>
            <a:pPr marL="402980" lvl="1" indent="-201610">
              <a:lnSpc>
                <a:spcPts val="2183"/>
              </a:lnSpc>
              <a:buClr>
                <a:srgbClr val="004AAD"/>
              </a:buClr>
              <a:buFont typeface="Arial"/>
              <a:buChar char="•"/>
            </a:pP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%: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Relativo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al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contenedor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padre o al viewport.</a:t>
            </a:r>
            <a:endParaRPr lang="en-US" sz="1867" spc="-1" dirty="0">
              <a:latin typeface="Arial"/>
            </a:endParaRPr>
          </a:p>
          <a:p>
            <a:pPr marL="402980" lvl="1" indent="-201610">
              <a:lnSpc>
                <a:spcPts val="2183"/>
              </a:lnSpc>
              <a:buClr>
                <a:srgbClr val="004AAD"/>
              </a:buClr>
              <a:buFont typeface="Arial"/>
              <a:buChar char="•"/>
            </a:pP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vw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/</a:t>
            </a: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vh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: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Relativo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al viewport (viewport width/height).</a:t>
            </a:r>
            <a:endParaRPr lang="en-US" sz="1867" spc="-1" dirty="0">
              <a:latin typeface="Arial"/>
            </a:endParaRPr>
          </a:p>
          <a:p>
            <a:pPr>
              <a:lnSpc>
                <a:spcPts val="2183"/>
              </a:lnSpc>
            </a:pPr>
            <a:endParaRPr lang="en-US" sz="1200" spc="-1" dirty="0">
              <a:latin typeface="Arial"/>
            </a:endParaRPr>
          </a:p>
        </p:txBody>
      </p:sp>
      <p:sp>
        <p:nvSpPr>
          <p:cNvPr id="821" name="Freeform 20"/>
          <p:cNvSpPr/>
          <p:nvPr/>
        </p:nvSpPr>
        <p:spPr>
          <a:xfrm>
            <a:off x="7256280" y="1655965"/>
            <a:ext cx="4282800" cy="4263840"/>
          </a:xfrm>
          <a:custGeom>
            <a:avLst/>
            <a:gdLst/>
            <a:ahLst/>
            <a:cxnLst/>
            <a:rect l="l" t="t" r="r" b="b"/>
            <a:pathLst>
              <a:path w="6424683" h="6396292">
                <a:moveTo>
                  <a:pt x="0" y="0"/>
                </a:moveTo>
                <a:lnTo>
                  <a:pt x="6424683" y="0"/>
                </a:lnTo>
                <a:lnTo>
                  <a:pt x="6424683" y="6396292"/>
                </a:lnTo>
                <a:lnTo>
                  <a:pt x="0" y="639629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</p:spTree>
    <p:extLst>
      <p:ext uri="{BB962C8B-B14F-4D97-AF65-F5344CB8AC3E}">
        <p14:creationId xmlns:p14="http://schemas.microsoft.com/office/powerpoint/2010/main" val="290170695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AutoShape 2"/>
          <p:cNvSpPr/>
          <p:nvPr/>
        </p:nvSpPr>
        <p:spPr>
          <a:xfrm>
            <a:off x="1200000" y="1820283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838" name="TextBox 18"/>
          <p:cNvSpPr/>
          <p:nvPr/>
        </p:nvSpPr>
        <p:spPr>
          <a:xfrm>
            <a:off x="1055520" y="1030010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MEDIDAS DE DISEÑO RESPONSIVO</a:t>
            </a:r>
            <a:endParaRPr lang="en-US" sz="3334" spc="-1" dirty="0">
              <a:latin typeface="Arial"/>
            </a:endParaRPr>
          </a:p>
        </p:txBody>
      </p:sp>
      <p:sp>
        <p:nvSpPr>
          <p:cNvPr id="839" name="TextBox 19"/>
          <p:cNvSpPr/>
          <p:nvPr/>
        </p:nvSpPr>
        <p:spPr>
          <a:xfrm>
            <a:off x="1200000" y="2281659"/>
            <a:ext cx="5639760" cy="278582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02980" lvl="1" indent="-201610">
              <a:lnSpc>
                <a:spcPts val="2183"/>
              </a:lnSpc>
              <a:buClr>
                <a:srgbClr val="004AAD"/>
              </a:buClr>
              <a:buFont typeface="Arial"/>
              <a:buChar char="•"/>
            </a:pP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Diseño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 </a:t>
            </a: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fluido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: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Usa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unidades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relativas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(%,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em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, rem) para que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los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elementos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se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ajusten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al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tamaño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contenedor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867" spc="-1" dirty="0">
              <a:latin typeface="Arial"/>
            </a:endParaRPr>
          </a:p>
          <a:p>
            <a:pPr marL="402980" lvl="1" indent="-201610">
              <a:lnSpc>
                <a:spcPts val="2183"/>
              </a:lnSpc>
              <a:buClr>
                <a:srgbClr val="004AAD"/>
              </a:buClr>
              <a:buFont typeface="Arial"/>
              <a:buChar char="•"/>
            </a:pP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Imágenes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 flexibles: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Utiliza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max-width: 100%; para que las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imágenes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se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adapten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al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contenedor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y no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desborden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867" spc="-1" dirty="0">
              <a:latin typeface="Arial"/>
            </a:endParaRPr>
          </a:p>
          <a:p>
            <a:pPr marL="402980" lvl="1" indent="-201610">
              <a:lnSpc>
                <a:spcPts val="2183"/>
              </a:lnSpc>
              <a:buClr>
                <a:srgbClr val="004AAD"/>
              </a:buClr>
              <a:buFont typeface="Arial"/>
              <a:buChar char="•"/>
            </a:pP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Layouts </a:t>
            </a:r>
            <a:r>
              <a:rPr lang="en-US" sz="1867" spc="-65" dirty="0" err="1">
                <a:solidFill>
                  <a:srgbClr val="004AAD"/>
                </a:solidFill>
                <a:latin typeface="Poppins Bold"/>
                <a:ea typeface="Poppins Bold"/>
              </a:rPr>
              <a:t>adaptativos</a:t>
            </a:r>
            <a:r>
              <a:rPr lang="en-US" sz="1867" spc="-65" dirty="0">
                <a:solidFill>
                  <a:srgbClr val="004AAD"/>
                </a:solidFill>
                <a:latin typeface="Poppins Bold"/>
                <a:ea typeface="Poppins Bold"/>
              </a:rPr>
              <a:t>: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Usa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flexbox o grid para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crear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diseños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que se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ajusten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a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diferentes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tamaños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 de </a:t>
            </a:r>
            <a:r>
              <a:rPr lang="en-US" sz="1867" spc="-65" dirty="0" err="1">
                <a:solidFill>
                  <a:srgbClr val="000000"/>
                </a:solidFill>
                <a:latin typeface="Poppins"/>
                <a:ea typeface="Poppins"/>
              </a:rPr>
              <a:t>pantalla</a:t>
            </a:r>
            <a:r>
              <a:rPr lang="en-US" sz="1867" spc="-65" dirty="0">
                <a:solidFill>
                  <a:srgbClr val="000000"/>
                </a:solidFill>
                <a:latin typeface="Poppins"/>
                <a:ea typeface="Poppins"/>
              </a:rPr>
              <a:t>.</a:t>
            </a:r>
            <a:endParaRPr lang="en-US" sz="1867" spc="-1" dirty="0">
              <a:latin typeface="Arial"/>
            </a:endParaRPr>
          </a:p>
          <a:p>
            <a:pPr>
              <a:lnSpc>
                <a:spcPts val="2183"/>
              </a:lnSpc>
            </a:pPr>
            <a:endParaRPr lang="en-US" sz="1200" spc="-1" dirty="0">
              <a:latin typeface="Arial"/>
            </a:endParaRPr>
          </a:p>
        </p:txBody>
      </p:sp>
      <p:sp>
        <p:nvSpPr>
          <p:cNvPr id="840" name="Freeform 20"/>
          <p:cNvSpPr/>
          <p:nvPr/>
        </p:nvSpPr>
        <p:spPr>
          <a:xfrm>
            <a:off x="7119441" y="1517040"/>
            <a:ext cx="4052160" cy="4602240"/>
          </a:xfrm>
          <a:custGeom>
            <a:avLst/>
            <a:gdLst/>
            <a:ahLst/>
            <a:cxnLst/>
            <a:rect l="l" t="t" r="r" b="b"/>
            <a:pathLst>
              <a:path w="6078743" h="6903614">
                <a:moveTo>
                  <a:pt x="0" y="0"/>
                </a:moveTo>
                <a:lnTo>
                  <a:pt x="6078743" y="0"/>
                </a:lnTo>
                <a:lnTo>
                  <a:pt x="6078743" y="6903614"/>
                </a:lnTo>
                <a:lnTo>
                  <a:pt x="0" y="690361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</p:spTree>
    <p:extLst>
      <p:ext uri="{BB962C8B-B14F-4D97-AF65-F5344CB8AC3E}">
        <p14:creationId xmlns:p14="http://schemas.microsoft.com/office/powerpoint/2010/main" val="402972632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AutoShape 2"/>
          <p:cNvSpPr/>
          <p:nvPr/>
        </p:nvSpPr>
        <p:spPr>
          <a:xfrm>
            <a:off x="1179232" y="2063475"/>
            <a:ext cx="2498880" cy="240"/>
          </a:xfrm>
          <a:prstGeom prst="line">
            <a:avLst/>
          </a:prstGeom>
          <a:ln w="47625">
            <a:solidFill>
              <a:srgbClr val="004AAD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857" name="Freeform 18"/>
          <p:cNvSpPr/>
          <p:nvPr/>
        </p:nvSpPr>
        <p:spPr>
          <a:xfrm>
            <a:off x="5190848" y="1599840"/>
            <a:ext cx="4572480" cy="4717440"/>
          </a:xfrm>
          <a:custGeom>
            <a:avLst/>
            <a:gdLst/>
            <a:ahLst/>
            <a:cxnLst/>
            <a:rect l="l" t="t" r="r" b="b"/>
            <a:pathLst>
              <a:path w="6859172" h="7076351">
                <a:moveTo>
                  <a:pt x="0" y="0"/>
                </a:moveTo>
                <a:lnTo>
                  <a:pt x="6859172" y="0"/>
                </a:lnTo>
                <a:lnTo>
                  <a:pt x="6859172" y="7076351"/>
                </a:lnTo>
                <a:lnTo>
                  <a:pt x="0" y="7076351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 sz="1200"/>
          </a:p>
        </p:txBody>
      </p:sp>
      <p:sp>
        <p:nvSpPr>
          <p:cNvPr id="858" name="TextBox 19"/>
          <p:cNvSpPr/>
          <p:nvPr/>
        </p:nvSpPr>
        <p:spPr>
          <a:xfrm>
            <a:off x="1055520" y="1148628"/>
            <a:ext cx="9765600" cy="55970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3334" spc="-201" dirty="0">
                <a:solidFill>
                  <a:srgbClr val="004AAD"/>
                </a:solidFill>
                <a:latin typeface="Open Sans Bold"/>
                <a:ea typeface="Open Sans Bold"/>
              </a:rPr>
              <a:t>MEDIA QUERIES</a:t>
            </a:r>
            <a:endParaRPr lang="en-US" sz="3334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51547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9B1EBD2-1BC6-A232-086E-F8E62C041D66}"/>
              </a:ext>
            </a:extLst>
          </p:cNvPr>
          <p:cNvSpPr txBox="1"/>
          <p:nvPr/>
        </p:nvSpPr>
        <p:spPr>
          <a:xfrm>
            <a:off x="2454303" y="2551837"/>
            <a:ext cx="72833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400" b="1" dirty="0">
                <a:solidFill>
                  <a:schemeClr val="accent1"/>
                </a:solidFill>
                <a:latin typeface="+mj-lt"/>
              </a:rPr>
              <a:t>GRACIAS POR VUESTRA ATENCIÓN</a:t>
            </a:r>
          </a:p>
        </p:txBody>
      </p:sp>
    </p:spTree>
    <p:extLst>
      <p:ext uri="{BB962C8B-B14F-4D97-AF65-F5344CB8AC3E}">
        <p14:creationId xmlns:p14="http://schemas.microsoft.com/office/powerpoint/2010/main" val="858120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2" y="2118054"/>
            <a:ext cx="4707946" cy="301589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Etiquetas</a:t>
            </a:r>
          </a:p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000000"/>
                </a:solidFill>
                <a:ea typeface="Poppins"/>
              </a:rPr>
              <a:t>Estructura básica, tienen una apertura y un cierre que describen la información contenida entre ellas, aunque algunos casos solamente tienen apertura, como la etiqueta &lt;</a:t>
            </a:r>
            <a:r>
              <a:rPr lang="es-ES" sz="1900" spc="-61" dirty="0" err="1">
                <a:solidFill>
                  <a:srgbClr val="000000"/>
                </a:solidFill>
                <a:ea typeface="Poppins"/>
              </a:rPr>
              <a:t>br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&gt; (line break o salto de línea).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4" name="Imagen 3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E45CF39D-8D99-2E3A-B3FC-FC2D446D1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824" y="2459772"/>
            <a:ext cx="5790985" cy="229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94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2" y="2118054"/>
            <a:ext cx="4707946" cy="38440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Etiquetas</a:t>
            </a: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68C0B3B-6C2A-B2B7-C892-43A4930B7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1527"/>
            <a:ext cx="12192000" cy="356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2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utoShape 2"/>
          <p:cNvSpPr/>
          <p:nvPr/>
        </p:nvSpPr>
        <p:spPr>
          <a:xfrm>
            <a:off x="883962" y="1848418"/>
            <a:ext cx="2498880" cy="240"/>
          </a:xfrm>
          <a:prstGeom prst="line">
            <a:avLst/>
          </a:prstGeom>
          <a:ln w="47625">
            <a:solidFill>
              <a:srgbClr val="1A1F6C"/>
            </a:solidFill>
            <a:round/>
            <a:tailEnd type="oval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s-ES"/>
          </a:p>
        </p:txBody>
      </p:sp>
      <p:sp>
        <p:nvSpPr>
          <p:cNvPr id="143" name="TextBox 15"/>
          <p:cNvSpPr/>
          <p:nvPr/>
        </p:nvSpPr>
        <p:spPr>
          <a:xfrm>
            <a:off x="883962" y="2118054"/>
            <a:ext cx="4707946" cy="25773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Etiquetas básicas</a:t>
            </a:r>
          </a:p>
          <a:p>
            <a:pPr algn="just">
              <a:lnSpc>
                <a:spcPct val="150000"/>
              </a:lnSpc>
            </a:pPr>
            <a:r>
              <a:rPr lang="es-ES" sz="1900" spc="-61" dirty="0">
                <a:solidFill>
                  <a:srgbClr val="FF0000"/>
                </a:solidFill>
                <a:ea typeface="Poppins"/>
              </a:rPr>
              <a:t>&lt;h1&gt; , &lt;h2&gt;, &lt;h3&gt;… &lt;h6&gt;:  </a:t>
            </a:r>
            <a:r>
              <a:rPr lang="es-ES" sz="1900" spc="-61" dirty="0">
                <a:solidFill>
                  <a:srgbClr val="000000"/>
                </a:solidFill>
                <a:ea typeface="Poppins"/>
              </a:rPr>
              <a:t>Encabezados, numerados del 1 al 6 por orden de relevancia. Es importante respetar ese orden para que el navegador entienda la estructura de la página.</a:t>
            </a:r>
          </a:p>
          <a:p>
            <a:pPr algn="just">
              <a:lnSpc>
                <a:spcPct val="150000"/>
              </a:lnSpc>
            </a:pPr>
            <a:endParaRPr lang="es-ES" sz="1900" spc="-61" dirty="0">
              <a:solidFill>
                <a:srgbClr val="000000"/>
              </a:solidFill>
              <a:ea typeface="Poppins"/>
            </a:endParaRPr>
          </a:p>
        </p:txBody>
      </p:sp>
      <p:sp>
        <p:nvSpPr>
          <p:cNvPr id="3" name="TextBox 19">
            <a:extLst>
              <a:ext uri="{FF2B5EF4-FFF2-40B4-BE49-F238E27FC236}">
                <a16:creationId xmlns:a16="http://schemas.microsoft.com/office/drawing/2014/main" id="{B09DEE00-F540-8B5E-4CA5-3B77147A6F99}"/>
              </a:ext>
            </a:extLst>
          </p:cNvPr>
          <p:cNvSpPr/>
          <p:nvPr/>
        </p:nvSpPr>
        <p:spPr>
          <a:xfrm>
            <a:off x="884356" y="1087200"/>
            <a:ext cx="6658320" cy="52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ts val="4666"/>
              </a:lnSpc>
            </a:pPr>
            <a:r>
              <a:rPr lang="en-US" sz="2500" b="1" spc="-201" dirty="0" err="1">
                <a:solidFill>
                  <a:schemeClr val="accent1"/>
                </a:solidFill>
                <a:ea typeface="Open Sans Bold"/>
              </a:rPr>
              <a:t>Fundamentos</a:t>
            </a:r>
            <a:r>
              <a:rPr lang="en-US" sz="2500" b="1" spc="-201" dirty="0">
                <a:solidFill>
                  <a:schemeClr val="accent1"/>
                </a:solidFill>
                <a:ea typeface="Open Sans Bold"/>
              </a:rPr>
              <a:t> de HTML y CSS: HTML</a:t>
            </a:r>
            <a:endParaRPr lang="en-US" sz="2500" b="1" spc="-1" dirty="0">
              <a:solidFill>
                <a:schemeClr val="accent1"/>
              </a:solidFill>
            </a:endParaRPr>
          </a:p>
        </p:txBody>
      </p:sp>
      <p:pic>
        <p:nvPicPr>
          <p:cNvPr id="2" name="Imagen 1" descr="Texto&#10;&#10;Descripción generada automáticamente">
            <a:extLst>
              <a:ext uri="{FF2B5EF4-FFF2-40B4-BE49-F238E27FC236}">
                <a16:creationId xmlns:a16="http://schemas.microsoft.com/office/drawing/2014/main" id="{2732C69E-7D8A-D117-BCBA-3D7E43D17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5800" y="2522794"/>
            <a:ext cx="5384029" cy="18124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CuadroTexto 6">
            <a:extLst>
              <a:ext uri="{FF2B5EF4-FFF2-40B4-BE49-F238E27FC236}">
                <a16:creationId xmlns:a16="http://schemas.microsoft.com/office/drawing/2014/main" id="{3DD8995D-1DD1-8542-94B8-AA33F4DFADF0}"/>
              </a:ext>
            </a:extLst>
          </p:cNvPr>
          <p:cNvSpPr txBox="1"/>
          <p:nvPr/>
        </p:nvSpPr>
        <p:spPr>
          <a:xfrm>
            <a:off x="4785669" y="4964759"/>
            <a:ext cx="2620661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 err="1">
                <a:solidFill>
                  <a:schemeClr val="accent1"/>
                </a:solidFill>
                <a:ea typeface="Calibri"/>
                <a:cs typeface="Calibri"/>
              </a:rPr>
              <a:t>Tips</a:t>
            </a:r>
            <a:r>
              <a:rPr lang="es-ES" sz="1600" dirty="0">
                <a:solidFill>
                  <a:schemeClr val="accent1"/>
                </a:solidFill>
                <a:ea typeface="Calibri"/>
                <a:cs typeface="Calibri"/>
              </a:rPr>
              <a:t>: </a:t>
            </a:r>
            <a:r>
              <a:rPr lang="es-ES" sz="1600" dirty="0">
                <a:ea typeface="Calibri"/>
                <a:cs typeface="Calibri"/>
              </a:rPr>
              <a:t>En VSC si escribimos h1 y presionamos TAB la etiqueta de cierre se escriben  automáticamente.</a:t>
            </a:r>
          </a:p>
        </p:txBody>
      </p:sp>
    </p:spTree>
    <p:extLst>
      <p:ext uri="{BB962C8B-B14F-4D97-AF65-F5344CB8AC3E}">
        <p14:creationId xmlns:p14="http://schemas.microsoft.com/office/powerpoint/2010/main" val="1111532595"/>
      </p:ext>
    </p:extLst>
  </p:cSld>
  <p:clrMapOvr>
    <a:masterClrMapping/>
  </p:clrMapOvr>
</p:sld>
</file>

<file path=ppt/theme/theme1.xml><?xml version="1.0" encoding="utf-8"?>
<a:theme xmlns:a="http://schemas.openxmlformats.org/drawingml/2006/main" name="CUNEF">
  <a:themeElements>
    <a:clrScheme name="CUNEF">
      <a:dk1>
        <a:sysClr val="windowText" lastClr="000000"/>
      </a:dk1>
      <a:lt1>
        <a:sysClr val="window" lastClr="FFFFFF"/>
      </a:lt1>
      <a:dk2>
        <a:srgbClr val="1A1F6C"/>
      </a:dk2>
      <a:lt2>
        <a:srgbClr val="FFFFFF"/>
      </a:lt2>
      <a:accent1>
        <a:srgbClr val="FF5700"/>
      </a:accent1>
      <a:accent2>
        <a:srgbClr val="D6D1C4"/>
      </a:accent2>
      <a:accent3>
        <a:srgbClr val="1A1F6C"/>
      </a:accent3>
      <a:accent4>
        <a:srgbClr val="41C0F0"/>
      </a:accent4>
      <a:accent5>
        <a:srgbClr val="71C2AD"/>
      </a:accent5>
      <a:accent6>
        <a:srgbClr val="3585C6"/>
      </a:accent6>
      <a:hlink>
        <a:srgbClr val="1A1F6C"/>
      </a:hlink>
      <a:folHlink>
        <a:srgbClr val="FF5700"/>
      </a:folHlink>
    </a:clrScheme>
    <a:fontScheme name="Personalizado 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6106608CD37534BB4C28FB2F6B4A65B" ma:contentTypeVersion="17" ma:contentTypeDescription="Crear nuevo documento." ma:contentTypeScope="" ma:versionID="cb7fb0f55dfd73aa80cae36747a02b96">
  <xsd:schema xmlns:xsd="http://www.w3.org/2001/XMLSchema" xmlns:xs="http://www.w3.org/2001/XMLSchema" xmlns:p="http://schemas.microsoft.com/office/2006/metadata/properties" xmlns:ns2="a3536564-9972-4d40-a9cf-072cc4b2a892" xmlns:ns3="f27e2f58-69fc-47f3-b0c0-05ce3f4fc054" targetNamespace="http://schemas.microsoft.com/office/2006/metadata/properties" ma:root="true" ma:fieldsID="b7cc2c2fe75a180fb020c964759d03c7" ns2:_="" ns3:_="">
    <xsd:import namespace="a3536564-9972-4d40-a9cf-072cc4b2a892"/>
    <xsd:import namespace="f27e2f58-69fc-47f3-b0c0-05ce3f4fc05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536564-9972-4d40-a9cf-072cc4b2a8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Etiquetas de imagen" ma:readOnly="false" ma:fieldId="{5cf76f15-5ced-4ddc-b409-7134ff3c332f}" ma:taxonomyMulti="true" ma:sspId="af706f70-6741-4eaf-855e-cba6c41f67e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7e2f58-69fc-47f3-b0c0-05ce3f4fc054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1534c83c-ce8b-4d3b-a5eb-22da00a24437}" ma:internalName="TaxCatchAll" ma:showField="CatchAllData" ma:web="f27e2f58-69fc-47f3-b0c0-05ce3f4fc05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3536564-9972-4d40-a9cf-072cc4b2a892">
      <Terms xmlns="http://schemas.microsoft.com/office/infopath/2007/PartnerControls"/>
    </lcf76f155ced4ddcb4097134ff3c332f>
    <TaxCatchAll xmlns="f27e2f58-69fc-47f3-b0c0-05ce3f4fc054" xsi:nil="true"/>
  </documentManagement>
</p:properties>
</file>

<file path=customXml/itemProps1.xml><?xml version="1.0" encoding="utf-8"?>
<ds:datastoreItem xmlns:ds="http://schemas.openxmlformats.org/officeDocument/2006/customXml" ds:itemID="{82BF540D-96D7-4C2D-9E8D-2D70153651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536564-9972-4d40-a9cf-072cc4b2a892"/>
    <ds:schemaRef ds:uri="f27e2f58-69fc-47f3-b0c0-05ce3f4fc05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E9A95B2-8688-48EF-84CE-14781CC9892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34B93E9-F4DF-4611-8583-37C37835B1D9}">
  <ds:schemaRefs>
    <ds:schemaRef ds:uri="http://schemas.microsoft.com/office/2006/documentManagement/types"/>
    <ds:schemaRef ds:uri="http://purl.org/dc/terms/"/>
    <ds:schemaRef ds:uri="f27e2f58-69fc-47f3-b0c0-05ce3f4fc054"/>
    <ds:schemaRef ds:uri="http://www.w3.org/XML/1998/namespace"/>
    <ds:schemaRef ds:uri="http://purl.org/dc/elements/1.1/"/>
    <ds:schemaRef ds:uri="http://schemas.microsoft.com/office/infopath/2007/PartnerControls"/>
    <ds:schemaRef ds:uri="a3536564-9972-4d40-a9cf-072cc4b2a892"/>
    <ds:schemaRef ds:uri="http://purl.org/dc/dcmitype/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7592</TotalTime>
  <Words>3910</Words>
  <Application>Microsoft Office PowerPoint</Application>
  <PresentationFormat>Panorámica</PresentationFormat>
  <Paragraphs>321</Paragraphs>
  <Slides>63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63</vt:i4>
      </vt:variant>
    </vt:vector>
  </HeadingPairs>
  <TitlesOfParts>
    <vt:vector size="73" baseType="lpstr">
      <vt:lpstr>Aptos</vt:lpstr>
      <vt:lpstr>Arial</vt:lpstr>
      <vt:lpstr>Calibri</vt:lpstr>
      <vt:lpstr>Calibri Light</vt:lpstr>
      <vt:lpstr>Open Sans Bold</vt:lpstr>
      <vt:lpstr>Poppins</vt:lpstr>
      <vt:lpstr>Poppins Bold</vt:lpstr>
      <vt:lpstr>Times New Roman</vt:lpstr>
      <vt:lpstr>Wingdings</vt:lpstr>
      <vt:lpstr>CUNEF</vt:lpstr>
      <vt:lpstr>G-174. Programación de Servidores Web   Tema 3: Programación del lado del cliente</vt:lpstr>
      <vt:lpstr>Presentación de PowerPoint</vt:lpstr>
      <vt:lpstr>01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02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03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Chocano</dc:creator>
  <cp:lastModifiedBy>Andres Gorostidi Pulgar</cp:lastModifiedBy>
  <cp:revision>31</cp:revision>
  <dcterms:created xsi:type="dcterms:W3CDTF">2023-10-19T11:06:34Z</dcterms:created>
  <dcterms:modified xsi:type="dcterms:W3CDTF">2024-09-26T21:19:08Z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0x010100674F433DA4CB3C46AF37F7ACC66AC7B4</vt:lpwstr>
  </property>
  <property fmtid="{D5CDD505-2E9C-101B-9397-08002B2CF9AE}" pid="3" name="MediaServiceImageTags">
    <vt:lpwstr/>
  </property>
</Properties>
</file>

<file path=docProps/thumbnail.jpeg>
</file>